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60" r:id="rId5"/>
    <p:sldId id="262" r:id="rId6"/>
    <p:sldId id="259" r:id="rId7"/>
    <p:sldId id="261" r:id="rId8"/>
    <p:sldId id="263" r:id="rId9"/>
    <p:sldId id="264" r:id="rId10"/>
    <p:sldId id="265" r:id="rId11"/>
    <p:sldId id="266" r:id="rId12"/>
  </p:sldIdLst>
  <p:sldSz cx="12192000" cy="6858000"/>
  <p:notesSz cx="6858000" cy="9144000"/>
  <p:defaultTextStyle>
    <a:defPPr>
      <a:defRPr lang="en-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97F3C2-C05D-0544-81AF-B2960D3ED0A8}" v="108" dt="2022-06-16T08:00:08.9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43"/>
    <p:restoredTop sz="94694"/>
  </p:normalViewPr>
  <p:slideViewPr>
    <p:cSldViewPr snapToGrid="0" snapToObjects="1">
      <p:cViewPr varScale="1">
        <p:scale>
          <a:sx n="104" d="100"/>
          <a:sy n="104" d="100"/>
        </p:scale>
        <p:origin x="232" y="568"/>
      </p:cViewPr>
      <p:guideLst/>
    </p:cSldViewPr>
  </p:slideViewPr>
  <p:notesTextViewPr>
    <p:cViewPr>
      <p:scale>
        <a:sx n="1" d="1"/>
        <a:sy n="1" d="1"/>
      </p:scale>
      <p:origin x="0" y="-1152"/>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min Oh (student)" userId="636c2745-82f1-4f3c-aab6-aa6e82c35675" providerId="ADAL" clId="{E497F3C2-C05D-0544-81AF-B2960D3ED0A8}"/>
    <pc:docChg chg="undo redo custSel addSld modSld">
      <pc:chgData name="Sumin Oh (student)" userId="636c2745-82f1-4f3c-aab6-aa6e82c35675" providerId="ADAL" clId="{E497F3C2-C05D-0544-81AF-B2960D3ED0A8}" dt="2022-06-16T08:15:26.401" v="11090" actId="20577"/>
      <pc:docMkLst>
        <pc:docMk/>
      </pc:docMkLst>
      <pc:sldChg chg="modSp mod modNotesTx">
        <pc:chgData name="Sumin Oh (student)" userId="636c2745-82f1-4f3c-aab6-aa6e82c35675" providerId="ADAL" clId="{E497F3C2-C05D-0544-81AF-B2960D3ED0A8}" dt="2022-06-16T06:56:10.169" v="4029" actId="20577"/>
        <pc:sldMkLst>
          <pc:docMk/>
          <pc:sldMk cId="818246196" sldId="256"/>
        </pc:sldMkLst>
        <pc:spChg chg="mod">
          <ac:chgData name="Sumin Oh (student)" userId="636c2745-82f1-4f3c-aab6-aa6e82c35675" providerId="ADAL" clId="{E497F3C2-C05D-0544-81AF-B2960D3ED0A8}" dt="2022-06-15T21:30:54.110" v="2389" actId="255"/>
          <ac:spMkLst>
            <pc:docMk/>
            <pc:sldMk cId="818246196" sldId="256"/>
            <ac:spMk id="2" creationId="{1525A470-2953-B467-3A36-92EE9E2F930A}"/>
          </ac:spMkLst>
        </pc:spChg>
        <pc:spChg chg="mod">
          <ac:chgData name="Sumin Oh (student)" userId="636c2745-82f1-4f3c-aab6-aa6e82c35675" providerId="ADAL" clId="{E497F3C2-C05D-0544-81AF-B2960D3ED0A8}" dt="2022-06-15T21:30:49.241" v="2388" actId="20577"/>
          <ac:spMkLst>
            <pc:docMk/>
            <pc:sldMk cId="818246196" sldId="256"/>
            <ac:spMk id="3" creationId="{5CE1ACDF-D657-2546-6A8E-62596216946B}"/>
          </ac:spMkLst>
        </pc:spChg>
      </pc:sldChg>
      <pc:sldChg chg="addSp delSp modSp mod modNotesTx">
        <pc:chgData name="Sumin Oh (student)" userId="636c2745-82f1-4f3c-aab6-aa6e82c35675" providerId="ADAL" clId="{E497F3C2-C05D-0544-81AF-B2960D3ED0A8}" dt="2022-06-16T07:19:46.620" v="7982" actId="20577"/>
        <pc:sldMkLst>
          <pc:docMk/>
          <pc:sldMk cId="4260650496" sldId="257"/>
        </pc:sldMkLst>
        <pc:spChg chg="mod">
          <ac:chgData name="Sumin Oh (student)" userId="636c2745-82f1-4f3c-aab6-aa6e82c35675" providerId="ADAL" clId="{E497F3C2-C05D-0544-81AF-B2960D3ED0A8}" dt="2022-06-15T20:59:30.377" v="1776" actId="20577"/>
          <ac:spMkLst>
            <pc:docMk/>
            <pc:sldMk cId="4260650496" sldId="257"/>
            <ac:spMk id="2" creationId="{BB36F974-11CE-0E34-C384-353E7DEBAA9F}"/>
          </ac:spMkLst>
        </pc:spChg>
        <pc:spChg chg="del">
          <ac:chgData name="Sumin Oh (student)" userId="636c2745-82f1-4f3c-aab6-aa6e82c35675" providerId="ADAL" clId="{E497F3C2-C05D-0544-81AF-B2960D3ED0A8}" dt="2022-06-15T20:34:06.802" v="1502"/>
          <ac:spMkLst>
            <pc:docMk/>
            <pc:sldMk cId="4260650496" sldId="257"/>
            <ac:spMk id="3" creationId="{F0FF73AA-027D-E2CC-4820-6761557801C6}"/>
          </ac:spMkLst>
        </pc:spChg>
        <pc:picChg chg="add mod">
          <ac:chgData name="Sumin Oh (student)" userId="636c2745-82f1-4f3c-aab6-aa6e82c35675" providerId="ADAL" clId="{E497F3C2-C05D-0544-81AF-B2960D3ED0A8}" dt="2022-06-15T20:34:08.846" v="1505" actId="1076"/>
          <ac:picMkLst>
            <pc:docMk/>
            <pc:sldMk cId="4260650496" sldId="257"/>
            <ac:picMk id="5" creationId="{F8242AEA-0FDF-7598-59C0-D09B19F79045}"/>
          </ac:picMkLst>
        </pc:picChg>
        <pc:picChg chg="add mod">
          <ac:chgData name="Sumin Oh (student)" userId="636c2745-82f1-4f3c-aab6-aa6e82c35675" providerId="ADAL" clId="{E497F3C2-C05D-0544-81AF-B2960D3ED0A8}" dt="2022-06-15T20:34:34.818" v="1512" actId="1076"/>
          <ac:picMkLst>
            <pc:docMk/>
            <pc:sldMk cId="4260650496" sldId="257"/>
            <ac:picMk id="7" creationId="{05A0BE14-1798-0BE6-E5DC-D247CED8E747}"/>
          </ac:picMkLst>
        </pc:picChg>
        <pc:picChg chg="add mod">
          <ac:chgData name="Sumin Oh (student)" userId="636c2745-82f1-4f3c-aab6-aa6e82c35675" providerId="ADAL" clId="{E497F3C2-C05D-0544-81AF-B2960D3ED0A8}" dt="2022-06-16T04:40:45.633" v="3713" actId="1076"/>
          <ac:picMkLst>
            <pc:docMk/>
            <pc:sldMk cId="4260650496" sldId="257"/>
            <ac:picMk id="8" creationId="{5C61C86F-91E3-DD7D-E40D-DD92E9A6E69D}"/>
          </ac:picMkLst>
        </pc:picChg>
      </pc:sldChg>
      <pc:sldChg chg="addSp delSp modSp mod modNotesTx">
        <pc:chgData name="Sumin Oh (student)" userId="636c2745-82f1-4f3c-aab6-aa6e82c35675" providerId="ADAL" clId="{E497F3C2-C05D-0544-81AF-B2960D3ED0A8}" dt="2022-06-16T07:06:18.421" v="5533" actId="20577"/>
        <pc:sldMkLst>
          <pc:docMk/>
          <pc:sldMk cId="3468631614" sldId="258"/>
        </pc:sldMkLst>
        <pc:spChg chg="mod">
          <ac:chgData name="Sumin Oh (student)" userId="636c2745-82f1-4f3c-aab6-aa6e82c35675" providerId="ADAL" clId="{E497F3C2-C05D-0544-81AF-B2960D3ED0A8}" dt="2022-06-16T04:30:10.117" v="3278" actId="20577"/>
          <ac:spMkLst>
            <pc:docMk/>
            <pc:sldMk cId="3468631614" sldId="258"/>
            <ac:spMk id="2" creationId="{9FD5740B-DC36-7E94-5915-83510C61ED38}"/>
          </ac:spMkLst>
        </pc:spChg>
        <pc:spChg chg="del">
          <ac:chgData name="Sumin Oh (student)" userId="636c2745-82f1-4f3c-aab6-aa6e82c35675" providerId="ADAL" clId="{E497F3C2-C05D-0544-81AF-B2960D3ED0A8}" dt="2022-06-16T04:17:15.847" v="3004"/>
          <ac:spMkLst>
            <pc:docMk/>
            <pc:sldMk cId="3468631614" sldId="258"/>
            <ac:spMk id="3" creationId="{523A76BA-7083-D4CC-92C0-77BB193E7DD1}"/>
          </ac:spMkLst>
        </pc:spChg>
        <pc:spChg chg="add del mod">
          <ac:chgData name="Sumin Oh (student)" userId="636c2745-82f1-4f3c-aab6-aa6e82c35675" providerId="ADAL" clId="{E497F3C2-C05D-0544-81AF-B2960D3ED0A8}" dt="2022-06-16T04:17:32.514" v="3011"/>
          <ac:spMkLst>
            <pc:docMk/>
            <pc:sldMk cId="3468631614" sldId="258"/>
            <ac:spMk id="6" creationId="{CBEC53A4-C7D7-892A-22BB-F026606DF027}"/>
          </ac:spMkLst>
        </pc:spChg>
        <pc:spChg chg="add del mod">
          <ac:chgData name="Sumin Oh (student)" userId="636c2745-82f1-4f3c-aab6-aa6e82c35675" providerId="ADAL" clId="{E497F3C2-C05D-0544-81AF-B2960D3ED0A8}" dt="2022-06-16T04:18:14.024" v="3042"/>
          <ac:spMkLst>
            <pc:docMk/>
            <pc:sldMk cId="3468631614" sldId="258"/>
            <ac:spMk id="7" creationId="{5350F6CE-B0B0-01F4-276F-98D89015F142}"/>
          </ac:spMkLst>
        </pc:spChg>
        <pc:spChg chg="add mod">
          <ac:chgData name="Sumin Oh (student)" userId="636c2745-82f1-4f3c-aab6-aa6e82c35675" providerId="ADAL" clId="{E497F3C2-C05D-0544-81AF-B2960D3ED0A8}" dt="2022-06-16T06:58:31.356" v="4342" actId="20577"/>
          <ac:spMkLst>
            <pc:docMk/>
            <pc:sldMk cId="3468631614" sldId="258"/>
            <ac:spMk id="8" creationId="{12778678-E4FA-22B4-DC5D-FD6ECCA96176}"/>
          </ac:spMkLst>
        </pc:spChg>
        <pc:picChg chg="add mod">
          <ac:chgData name="Sumin Oh (student)" userId="636c2745-82f1-4f3c-aab6-aa6e82c35675" providerId="ADAL" clId="{E497F3C2-C05D-0544-81AF-B2960D3ED0A8}" dt="2022-06-16T04:17:24.755" v="3008" actId="1076"/>
          <ac:picMkLst>
            <pc:docMk/>
            <pc:sldMk cId="3468631614" sldId="258"/>
            <ac:picMk id="5" creationId="{640C5BCB-8C36-08C4-095A-CA2EB34678AA}"/>
          </ac:picMkLst>
        </pc:picChg>
      </pc:sldChg>
      <pc:sldChg chg="addSp delSp modSp mod modNotesTx">
        <pc:chgData name="Sumin Oh (student)" userId="636c2745-82f1-4f3c-aab6-aa6e82c35675" providerId="ADAL" clId="{E497F3C2-C05D-0544-81AF-B2960D3ED0A8}" dt="2022-06-16T07:22:04.622" v="8006" actId="20577"/>
        <pc:sldMkLst>
          <pc:docMk/>
          <pc:sldMk cId="1537483070" sldId="259"/>
        </pc:sldMkLst>
        <pc:spChg chg="mod">
          <ac:chgData name="Sumin Oh (student)" userId="636c2745-82f1-4f3c-aab6-aa6e82c35675" providerId="ADAL" clId="{E497F3C2-C05D-0544-81AF-B2960D3ED0A8}" dt="2022-06-15T19:59:15.948" v="533" actId="20577"/>
          <ac:spMkLst>
            <pc:docMk/>
            <pc:sldMk cId="1537483070" sldId="259"/>
            <ac:spMk id="2" creationId="{CE5197C8-121E-52E3-5EC5-A5BD0EB8494C}"/>
          </ac:spMkLst>
        </pc:spChg>
        <pc:spChg chg="add del mod">
          <ac:chgData name="Sumin Oh (student)" userId="636c2745-82f1-4f3c-aab6-aa6e82c35675" providerId="ADAL" clId="{E497F3C2-C05D-0544-81AF-B2960D3ED0A8}" dt="2022-06-15T19:55:09.758" v="483"/>
          <ac:spMkLst>
            <pc:docMk/>
            <pc:sldMk cId="1537483070" sldId="259"/>
            <ac:spMk id="7" creationId="{A89BA8D2-584A-FC61-21AC-ECD834B17B7E}"/>
          </ac:spMkLst>
        </pc:spChg>
        <pc:picChg chg="del">
          <ac:chgData name="Sumin Oh (student)" userId="636c2745-82f1-4f3c-aab6-aa6e82c35675" providerId="ADAL" clId="{E497F3C2-C05D-0544-81AF-B2960D3ED0A8}" dt="2022-06-15T19:55:07.472" v="482" actId="478"/>
          <ac:picMkLst>
            <pc:docMk/>
            <pc:sldMk cId="1537483070" sldId="259"/>
            <ac:picMk id="5" creationId="{7727CCB1-794E-4122-A84F-713F810E4995}"/>
          </ac:picMkLst>
        </pc:picChg>
        <pc:picChg chg="add mod">
          <ac:chgData name="Sumin Oh (student)" userId="636c2745-82f1-4f3c-aab6-aa6e82c35675" providerId="ADAL" clId="{E497F3C2-C05D-0544-81AF-B2960D3ED0A8}" dt="2022-06-15T20:13:43.096" v="1000" actId="1076"/>
          <ac:picMkLst>
            <pc:docMk/>
            <pc:sldMk cId="1537483070" sldId="259"/>
            <ac:picMk id="9" creationId="{109D8ED2-B66F-8B5F-C1FB-2332F4348F9B}"/>
          </ac:picMkLst>
        </pc:picChg>
      </pc:sldChg>
      <pc:sldChg chg="addSp delSp modSp mod modNotesTx">
        <pc:chgData name="Sumin Oh (student)" userId="636c2745-82f1-4f3c-aab6-aa6e82c35675" providerId="ADAL" clId="{E497F3C2-C05D-0544-81AF-B2960D3ED0A8}" dt="2022-06-16T07:09:22.039" v="6055" actId="20577"/>
        <pc:sldMkLst>
          <pc:docMk/>
          <pc:sldMk cId="2394238281" sldId="260"/>
        </pc:sldMkLst>
        <pc:spChg chg="mod">
          <ac:chgData name="Sumin Oh (student)" userId="636c2745-82f1-4f3c-aab6-aa6e82c35675" providerId="ADAL" clId="{E497F3C2-C05D-0544-81AF-B2960D3ED0A8}" dt="2022-06-16T04:32:56.383" v="3352" actId="20577"/>
          <ac:spMkLst>
            <pc:docMk/>
            <pc:sldMk cId="2394238281" sldId="260"/>
            <ac:spMk id="2" creationId="{D138C51F-350F-7285-6A36-960E4DD84E4D}"/>
          </ac:spMkLst>
        </pc:spChg>
        <pc:spChg chg="del">
          <ac:chgData name="Sumin Oh (student)" userId="636c2745-82f1-4f3c-aab6-aa6e82c35675" providerId="ADAL" clId="{E497F3C2-C05D-0544-81AF-B2960D3ED0A8}" dt="2022-06-16T05:16:39.153" v="3822"/>
          <ac:spMkLst>
            <pc:docMk/>
            <pc:sldMk cId="2394238281" sldId="260"/>
            <ac:spMk id="3" creationId="{E8E9D3C6-6000-4663-E411-8A81E147C24E}"/>
          </ac:spMkLst>
        </pc:spChg>
        <pc:spChg chg="add del">
          <ac:chgData name="Sumin Oh (student)" userId="636c2745-82f1-4f3c-aab6-aa6e82c35675" providerId="ADAL" clId="{E497F3C2-C05D-0544-81AF-B2960D3ED0A8}" dt="2022-06-15T19:46:26.098" v="427" actId="22"/>
          <ac:spMkLst>
            <pc:docMk/>
            <pc:sldMk cId="2394238281" sldId="260"/>
            <ac:spMk id="5" creationId="{C1348FAD-330B-4F09-0E31-387B7A4E6D62}"/>
          </ac:spMkLst>
        </pc:spChg>
        <pc:picChg chg="add mod">
          <ac:chgData name="Sumin Oh (student)" userId="636c2745-82f1-4f3c-aab6-aa6e82c35675" providerId="ADAL" clId="{E497F3C2-C05D-0544-81AF-B2960D3ED0A8}" dt="2022-06-16T05:16:40.673" v="3824" actId="962"/>
          <ac:picMkLst>
            <pc:docMk/>
            <pc:sldMk cId="2394238281" sldId="260"/>
            <ac:picMk id="7" creationId="{8BD1D8C2-1BF2-6617-4478-9E13E234A28F}"/>
          </ac:picMkLst>
        </pc:picChg>
        <pc:picChg chg="add del mod">
          <ac:chgData name="Sumin Oh (student)" userId="636c2745-82f1-4f3c-aab6-aa6e82c35675" providerId="ADAL" clId="{E497F3C2-C05D-0544-81AF-B2960D3ED0A8}" dt="2022-06-16T05:16:52.673" v="3828" actId="478"/>
          <ac:picMkLst>
            <pc:docMk/>
            <pc:sldMk cId="2394238281" sldId="260"/>
            <ac:picMk id="9" creationId="{152A0201-15A9-C814-927A-70ECE00009FF}"/>
          </ac:picMkLst>
        </pc:picChg>
      </pc:sldChg>
      <pc:sldChg chg="modSp new mod modNotesTx">
        <pc:chgData name="Sumin Oh (student)" userId="636c2745-82f1-4f3c-aab6-aa6e82c35675" providerId="ADAL" clId="{E497F3C2-C05D-0544-81AF-B2960D3ED0A8}" dt="2022-06-16T07:23:15.018" v="8245" actId="20577"/>
        <pc:sldMkLst>
          <pc:docMk/>
          <pc:sldMk cId="2851668495" sldId="261"/>
        </pc:sldMkLst>
        <pc:spChg chg="mod">
          <ac:chgData name="Sumin Oh (student)" userId="636c2745-82f1-4f3c-aab6-aa6e82c35675" providerId="ADAL" clId="{E497F3C2-C05D-0544-81AF-B2960D3ED0A8}" dt="2022-06-15T19:59:46.011" v="538" actId="20577"/>
          <ac:spMkLst>
            <pc:docMk/>
            <pc:sldMk cId="2851668495" sldId="261"/>
            <ac:spMk id="2" creationId="{70E43A2B-69E0-1DB5-A747-E5AE718747CA}"/>
          </ac:spMkLst>
        </pc:spChg>
        <pc:spChg chg="mod">
          <ac:chgData name="Sumin Oh (student)" userId="636c2745-82f1-4f3c-aab6-aa6e82c35675" providerId="ADAL" clId="{E497F3C2-C05D-0544-81AF-B2960D3ED0A8}" dt="2022-06-15T20:23:54.334" v="1466" actId="20577"/>
          <ac:spMkLst>
            <pc:docMk/>
            <pc:sldMk cId="2851668495" sldId="261"/>
            <ac:spMk id="3" creationId="{160454D4-E5BA-B371-0FE2-F98C27FDE30C}"/>
          </ac:spMkLst>
        </pc:spChg>
      </pc:sldChg>
      <pc:sldChg chg="addSp delSp modSp new mod modNotesTx">
        <pc:chgData name="Sumin Oh (student)" userId="636c2745-82f1-4f3c-aab6-aa6e82c35675" providerId="ADAL" clId="{E497F3C2-C05D-0544-81AF-B2960D3ED0A8}" dt="2022-06-16T07:16:35.118" v="7503" actId="20577"/>
        <pc:sldMkLst>
          <pc:docMk/>
          <pc:sldMk cId="3568100067" sldId="262"/>
        </pc:sldMkLst>
        <pc:spChg chg="mod">
          <ac:chgData name="Sumin Oh (student)" userId="636c2745-82f1-4f3c-aab6-aa6e82c35675" providerId="ADAL" clId="{E497F3C2-C05D-0544-81AF-B2960D3ED0A8}" dt="2022-06-15T20:05:27.584" v="591" actId="20577"/>
          <ac:spMkLst>
            <pc:docMk/>
            <pc:sldMk cId="3568100067" sldId="262"/>
            <ac:spMk id="2" creationId="{0849D61C-4A36-08C1-CF21-9C669B9CCDCD}"/>
          </ac:spMkLst>
        </pc:spChg>
        <pc:spChg chg="del">
          <ac:chgData name="Sumin Oh (student)" userId="636c2745-82f1-4f3c-aab6-aa6e82c35675" providerId="ADAL" clId="{E497F3C2-C05D-0544-81AF-B2960D3ED0A8}" dt="2022-06-15T19:49:35.467" v="438"/>
          <ac:spMkLst>
            <pc:docMk/>
            <pc:sldMk cId="3568100067" sldId="262"/>
            <ac:spMk id="3" creationId="{EE6ECB58-F331-BBCE-09F5-2F36521D9C1A}"/>
          </ac:spMkLst>
        </pc:spChg>
        <pc:spChg chg="add del mod">
          <ac:chgData name="Sumin Oh (student)" userId="636c2745-82f1-4f3c-aab6-aa6e82c35675" providerId="ADAL" clId="{E497F3C2-C05D-0544-81AF-B2960D3ED0A8}" dt="2022-06-15T19:53:30.630" v="475" actId="478"/>
          <ac:spMkLst>
            <pc:docMk/>
            <pc:sldMk cId="3568100067" sldId="262"/>
            <ac:spMk id="7" creationId="{5B2D3619-5771-D292-E593-FCA000995E55}"/>
          </ac:spMkLst>
        </pc:spChg>
        <pc:spChg chg="add del mod">
          <ac:chgData name="Sumin Oh (student)" userId="636c2745-82f1-4f3c-aab6-aa6e82c35675" providerId="ADAL" clId="{E497F3C2-C05D-0544-81AF-B2960D3ED0A8}" dt="2022-06-15T19:53:35.890" v="479"/>
          <ac:spMkLst>
            <pc:docMk/>
            <pc:sldMk cId="3568100067" sldId="262"/>
            <ac:spMk id="8" creationId="{2EE3691E-3EFB-7786-F115-E8AA051A3CC7}"/>
          </ac:spMkLst>
        </pc:spChg>
        <pc:spChg chg="add del mod">
          <ac:chgData name="Sumin Oh (student)" userId="636c2745-82f1-4f3c-aab6-aa6e82c35675" providerId="ADAL" clId="{E497F3C2-C05D-0544-81AF-B2960D3ED0A8}" dt="2022-06-15T19:53:38.328" v="480"/>
          <ac:spMkLst>
            <pc:docMk/>
            <pc:sldMk cId="3568100067" sldId="262"/>
            <ac:spMk id="10" creationId="{97D34543-82EF-C85A-3B72-F27A5933312E}"/>
          </ac:spMkLst>
        </pc:spChg>
        <pc:spChg chg="add del mod">
          <ac:chgData name="Sumin Oh (student)" userId="636c2745-82f1-4f3c-aab6-aa6e82c35675" providerId="ADAL" clId="{E497F3C2-C05D-0544-81AF-B2960D3ED0A8}" dt="2022-06-15T20:09:16.456" v="608"/>
          <ac:spMkLst>
            <pc:docMk/>
            <pc:sldMk cId="3568100067" sldId="262"/>
            <ac:spMk id="12" creationId="{D5AF1B84-9ECE-0FBF-CE84-8C42A0A9F882}"/>
          </ac:spMkLst>
        </pc:spChg>
        <pc:spChg chg="add del mod">
          <ac:chgData name="Sumin Oh (student)" userId="636c2745-82f1-4f3c-aab6-aa6e82c35675" providerId="ADAL" clId="{E497F3C2-C05D-0544-81AF-B2960D3ED0A8}" dt="2022-06-15T20:09:51.530" v="674"/>
          <ac:spMkLst>
            <pc:docMk/>
            <pc:sldMk cId="3568100067" sldId="262"/>
            <ac:spMk id="13" creationId="{74D32484-16D0-E727-E38D-9C46972D81F0}"/>
          </ac:spMkLst>
        </pc:spChg>
        <pc:spChg chg="add mod">
          <ac:chgData name="Sumin Oh (student)" userId="636c2745-82f1-4f3c-aab6-aa6e82c35675" providerId="ADAL" clId="{E497F3C2-C05D-0544-81AF-B2960D3ED0A8}" dt="2022-06-16T04:48:05.720" v="3784" actId="115"/>
          <ac:spMkLst>
            <pc:docMk/>
            <pc:sldMk cId="3568100067" sldId="262"/>
            <ac:spMk id="14" creationId="{A1A9F94F-398F-7F1C-C301-6B41C0165990}"/>
          </ac:spMkLst>
        </pc:spChg>
        <pc:picChg chg="add del mod">
          <ac:chgData name="Sumin Oh (student)" userId="636c2745-82f1-4f3c-aab6-aa6e82c35675" providerId="ADAL" clId="{E497F3C2-C05D-0544-81AF-B2960D3ED0A8}" dt="2022-06-15T19:53:35.458" v="477" actId="21"/>
          <ac:picMkLst>
            <pc:docMk/>
            <pc:sldMk cId="3568100067" sldId="262"/>
            <ac:picMk id="5" creationId="{CD233DAE-C728-07C6-662C-ECB4D5C2CCF9}"/>
          </ac:picMkLst>
        </pc:picChg>
        <pc:picChg chg="add mod">
          <ac:chgData name="Sumin Oh (student)" userId="636c2745-82f1-4f3c-aab6-aa6e82c35675" providerId="ADAL" clId="{E497F3C2-C05D-0544-81AF-B2960D3ED0A8}" dt="2022-06-15T20:21:33.162" v="1349" actId="1076"/>
          <ac:picMkLst>
            <pc:docMk/>
            <pc:sldMk cId="3568100067" sldId="262"/>
            <ac:picMk id="11" creationId="{A49DE43F-F6EB-E669-3D4C-4A68DA2DF888}"/>
          </ac:picMkLst>
        </pc:picChg>
      </pc:sldChg>
      <pc:sldChg chg="addSp delSp modSp new mod modNotesTx">
        <pc:chgData name="Sumin Oh (student)" userId="636c2745-82f1-4f3c-aab6-aa6e82c35675" providerId="ADAL" clId="{E497F3C2-C05D-0544-81AF-B2960D3ED0A8}" dt="2022-06-16T07:25:03.249" v="8349" actId="20577"/>
        <pc:sldMkLst>
          <pc:docMk/>
          <pc:sldMk cId="2638616676" sldId="263"/>
        </pc:sldMkLst>
        <pc:spChg chg="mod">
          <ac:chgData name="Sumin Oh (student)" userId="636c2745-82f1-4f3c-aab6-aa6e82c35675" providerId="ADAL" clId="{E497F3C2-C05D-0544-81AF-B2960D3ED0A8}" dt="2022-06-16T04:47:49.079" v="3781" actId="20577"/>
          <ac:spMkLst>
            <pc:docMk/>
            <pc:sldMk cId="2638616676" sldId="263"/>
            <ac:spMk id="2" creationId="{E75FA5D4-4FD1-661D-5ED9-53FD91FA0C9E}"/>
          </ac:spMkLst>
        </pc:spChg>
        <pc:spChg chg="del">
          <ac:chgData name="Sumin Oh (student)" userId="636c2745-82f1-4f3c-aab6-aa6e82c35675" providerId="ADAL" clId="{E497F3C2-C05D-0544-81AF-B2960D3ED0A8}" dt="2022-06-15T20:02:26.192" v="583"/>
          <ac:spMkLst>
            <pc:docMk/>
            <pc:sldMk cId="2638616676" sldId="263"/>
            <ac:spMk id="3" creationId="{744DA608-0F0B-4925-E460-8933EB74DB41}"/>
          </ac:spMkLst>
        </pc:spChg>
        <pc:spChg chg="add del mod">
          <ac:chgData name="Sumin Oh (student)" userId="636c2745-82f1-4f3c-aab6-aa6e82c35675" providerId="ADAL" clId="{E497F3C2-C05D-0544-81AF-B2960D3ED0A8}" dt="2022-06-16T06:41:00.681" v="3830"/>
          <ac:spMkLst>
            <pc:docMk/>
            <pc:sldMk cId="2638616676" sldId="263"/>
            <ac:spMk id="7" creationId="{BE0C19A3-891F-D709-BCA5-E0CF09F710C3}"/>
          </ac:spMkLst>
        </pc:spChg>
        <pc:picChg chg="add del mod">
          <ac:chgData name="Sumin Oh (student)" userId="636c2745-82f1-4f3c-aab6-aa6e82c35675" providerId="ADAL" clId="{E497F3C2-C05D-0544-81AF-B2960D3ED0A8}" dt="2022-06-16T06:40:57.935" v="3829" actId="478"/>
          <ac:picMkLst>
            <pc:docMk/>
            <pc:sldMk cId="2638616676" sldId="263"/>
            <ac:picMk id="5" creationId="{4C56A214-5093-6BC5-91C2-9997F8D60B77}"/>
          </ac:picMkLst>
        </pc:picChg>
        <pc:picChg chg="add mod">
          <ac:chgData name="Sumin Oh (student)" userId="636c2745-82f1-4f3c-aab6-aa6e82c35675" providerId="ADAL" clId="{E497F3C2-C05D-0544-81AF-B2960D3ED0A8}" dt="2022-06-16T06:41:09.044" v="3834" actId="1076"/>
          <ac:picMkLst>
            <pc:docMk/>
            <pc:sldMk cId="2638616676" sldId="263"/>
            <ac:picMk id="9" creationId="{6ECAE80B-E6B8-69BE-FBC0-36F17DD63B1E}"/>
          </ac:picMkLst>
        </pc:picChg>
      </pc:sldChg>
      <pc:sldChg chg="addSp delSp modSp new mod setBg modNotesTx">
        <pc:chgData name="Sumin Oh (student)" userId="636c2745-82f1-4f3c-aab6-aa6e82c35675" providerId="ADAL" clId="{E497F3C2-C05D-0544-81AF-B2960D3ED0A8}" dt="2022-06-16T07:26:26.873" v="8621" actId="20577"/>
        <pc:sldMkLst>
          <pc:docMk/>
          <pc:sldMk cId="3786257766" sldId="264"/>
        </pc:sldMkLst>
        <pc:spChg chg="mod">
          <ac:chgData name="Sumin Oh (student)" userId="636c2745-82f1-4f3c-aab6-aa6e82c35675" providerId="ADAL" clId="{E497F3C2-C05D-0544-81AF-B2960D3ED0A8}" dt="2022-06-15T20:30:12.254" v="1498" actId="26606"/>
          <ac:spMkLst>
            <pc:docMk/>
            <pc:sldMk cId="3786257766" sldId="264"/>
            <ac:spMk id="2" creationId="{1133E43D-A358-9EC1-741E-479698B56BC3}"/>
          </ac:spMkLst>
        </pc:spChg>
        <pc:spChg chg="del">
          <ac:chgData name="Sumin Oh (student)" userId="636c2745-82f1-4f3c-aab6-aa6e82c35675" providerId="ADAL" clId="{E497F3C2-C05D-0544-81AF-B2960D3ED0A8}" dt="2022-06-15T20:29:23.339" v="1488"/>
          <ac:spMkLst>
            <pc:docMk/>
            <pc:sldMk cId="3786257766" sldId="264"/>
            <ac:spMk id="3" creationId="{7FDFC5BA-4424-DE8B-93DD-B1F12BFF50CB}"/>
          </ac:spMkLst>
        </pc:spChg>
        <pc:spChg chg="add del mod">
          <ac:chgData name="Sumin Oh (student)" userId="636c2745-82f1-4f3c-aab6-aa6e82c35675" providerId="ADAL" clId="{E497F3C2-C05D-0544-81AF-B2960D3ED0A8}" dt="2022-06-15T20:30:09.516" v="1494"/>
          <ac:spMkLst>
            <pc:docMk/>
            <pc:sldMk cId="3786257766" sldId="264"/>
            <ac:spMk id="7" creationId="{139ADAF2-531F-3120-C321-7B724CDB8FD9}"/>
          </ac:spMkLst>
        </pc:spChg>
        <pc:spChg chg="add del">
          <ac:chgData name="Sumin Oh (student)" userId="636c2745-82f1-4f3c-aab6-aa6e82c35675" providerId="ADAL" clId="{E497F3C2-C05D-0544-81AF-B2960D3ED0A8}" dt="2022-06-15T20:29:28.797" v="1492" actId="26606"/>
          <ac:spMkLst>
            <pc:docMk/>
            <pc:sldMk cId="3786257766" sldId="264"/>
            <ac:spMk id="10" creationId="{A4AC5506-6312-4701-8D3C-40187889A947}"/>
          </ac:spMkLst>
        </pc:spChg>
        <pc:spChg chg="add del">
          <ac:chgData name="Sumin Oh (student)" userId="636c2745-82f1-4f3c-aab6-aa6e82c35675" providerId="ADAL" clId="{E497F3C2-C05D-0544-81AF-B2960D3ED0A8}" dt="2022-06-15T20:30:12.254" v="1498" actId="26606"/>
          <ac:spMkLst>
            <pc:docMk/>
            <pc:sldMk cId="3786257766" sldId="264"/>
            <ac:spMk id="16" creationId="{7F57BEA8-497D-4AA8-8A18-BDCD696B25FE}"/>
          </ac:spMkLst>
        </pc:spChg>
        <pc:picChg chg="add del mod">
          <ac:chgData name="Sumin Oh (student)" userId="636c2745-82f1-4f3c-aab6-aa6e82c35675" providerId="ADAL" clId="{E497F3C2-C05D-0544-81AF-B2960D3ED0A8}" dt="2022-06-15T20:29:52.925" v="1493" actId="478"/>
          <ac:picMkLst>
            <pc:docMk/>
            <pc:sldMk cId="3786257766" sldId="264"/>
            <ac:picMk id="5" creationId="{02DF8017-C40F-6173-F3FD-D85395171825}"/>
          </ac:picMkLst>
        </pc:picChg>
        <pc:picChg chg="add mod">
          <ac:chgData name="Sumin Oh (student)" userId="636c2745-82f1-4f3c-aab6-aa6e82c35675" providerId="ADAL" clId="{E497F3C2-C05D-0544-81AF-B2960D3ED0A8}" dt="2022-06-15T20:30:12.254" v="1498" actId="26606"/>
          <ac:picMkLst>
            <pc:docMk/>
            <pc:sldMk cId="3786257766" sldId="264"/>
            <ac:picMk id="9" creationId="{F5839265-92EB-6AC5-B20D-C4972D18B926}"/>
          </ac:picMkLst>
        </pc:picChg>
        <pc:picChg chg="add del mod">
          <ac:chgData name="Sumin Oh (student)" userId="636c2745-82f1-4f3c-aab6-aa6e82c35675" providerId="ADAL" clId="{E497F3C2-C05D-0544-81AF-B2960D3ED0A8}" dt="2022-06-16T04:40:34.710" v="3708" actId="21"/>
          <ac:picMkLst>
            <pc:docMk/>
            <pc:sldMk cId="3786257766" sldId="264"/>
            <ac:picMk id="12" creationId="{CD9DE848-4114-86BC-457E-7C4DDD73B93E}"/>
          </ac:picMkLst>
        </pc:picChg>
        <pc:picChg chg="add mod">
          <ac:chgData name="Sumin Oh (student)" userId="636c2745-82f1-4f3c-aab6-aa6e82c35675" providerId="ADAL" clId="{E497F3C2-C05D-0544-81AF-B2960D3ED0A8}" dt="2022-06-16T04:40:59.431" v="3715" actId="1076"/>
          <ac:picMkLst>
            <pc:docMk/>
            <pc:sldMk cId="3786257766" sldId="264"/>
            <ac:picMk id="17" creationId="{01DB9924-830E-468E-67BA-80FC5BBA2EBB}"/>
          </ac:picMkLst>
        </pc:picChg>
        <pc:cxnChg chg="add del">
          <ac:chgData name="Sumin Oh (student)" userId="636c2745-82f1-4f3c-aab6-aa6e82c35675" providerId="ADAL" clId="{E497F3C2-C05D-0544-81AF-B2960D3ED0A8}" dt="2022-06-15T20:30:12.254" v="1498" actId="26606"/>
          <ac:cxnSpMkLst>
            <pc:docMk/>
            <pc:sldMk cId="3786257766" sldId="264"/>
            <ac:cxnSpMk id="14" creationId="{D2E961F1-4A28-4A5F-BBD4-6E400E5E6C75}"/>
          </ac:cxnSpMkLst>
        </pc:cxnChg>
        <pc:cxnChg chg="add del">
          <ac:chgData name="Sumin Oh (student)" userId="636c2745-82f1-4f3c-aab6-aa6e82c35675" providerId="ADAL" clId="{E497F3C2-C05D-0544-81AF-B2960D3ED0A8}" dt="2022-06-15T20:30:12.254" v="1498" actId="26606"/>
          <ac:cxnSpMkLst>
            <pc:docMk/>
            <pc:sldMk cId="3786257766" sldId="264"/>
            <ac:cxnSpMk id="18" creationId="{A82415D3-DDE5-4D63-8CB3-23A5EC581B27}"/>
          </ac:cxnSpMkLst>
        </pc:cxnChg>
        <pc:cxnChg chg="add del">
          <ac:chgData name="Sumin Oh (student)" userId="636c2745-82f1-4f3c-aab6-aa6e82c35675" providerId="ADAL" clId="{E497F3C2-C05D-0544-81AF-B2960D3ED0A8}" dt="2022-06-15T20:30:12.254" v="1498" actId="26606"/>
          <ac:cxnSpMkLst>
            <pc:docMk/>
            <pc:sldMk cId="3786257766" sldId="264"/>
            <ac:cxnSpMk id="20" creationId="{AD7193FB-6AE6-4B3B-8F89-56B55DD63B4D}"/>
          </ac:cxnSpMkLst>
        </pc:cxnChg>
      </pc:sldChg>
      <pc:sldChg chg="addSp delSp modSp new mod modNotesTx">
        <pc:chgData name="Sumin Oh (student)" userId="636c2745-82f1-4f3c-aab6-aa6e82c35675" providerId="ADAL" clId="{E497F3C2-C05D-0544-81AF-B2960D3ED0A8}" dt="2022-06-16T07:29:36.902" v="9013" actId="20577"/>
        <pc:sldMkLst>
          <pc:docMk/>
          <pc:sldMk cId="3072992017" sldId="265"/>
        </pc:sldMkLst>
        <pc:spChg chg="mod">
          <ac:chgData name="Sumin Oh (student)" userId="636c2745-82f1-4f3c-aab6-aa6e82c35675" providerId="ADAL" clId="{E497F3C2-C05D-0544-81AF-B2960D3ED0A8}" dt="2022-06-15T20:54:46.518" v="1705" actId="20577"/>
          <ac:spMkLst>
            <pc:docMk/>
            <pc:sldMk cId="3072992017" sldId="265"/>
            <ac:spMk id="2" creationId="{7C29D3A8-CA86-39F7-642C-9164441D861B}"/>
          </ac:spMkLst>
        </pc:spChg>
        <pc:spChg chg="del">
          <ac:chgData name="Sumin Oh (student)" userId="636c2745-82f1-4f3c-aab6-aa6e82c35675" providerId="ADAL" clId="{E497F3C2-C05D-0544-81AF-B2960D3ED0A8}" dt="2022-06-15T20:41:19.077" v="1517" actId="3680"/>
          <ac:spMkLst>
            <pc:docMk/>
            <pc:sldMk cId="3072992017" sldId="265"/>
            <ac:spMk id="3" creationId="{56593A7F-0B45-BA29-9DFC-0A39DF9A1A03}"/>
          </ac:spMkLst>
        </pc:spChg>
        <pc:spChg chg="add del">
          <ac:chgData name="Sumin Oh (student)" userId="636c2745-82f1-4f3c-aab6-aa6e82c35675" providerId="ADAL" clId="{E497F3C2-C05D-0544-81AF-B2960D3ED0A8}" dt="2022-06-15T21:08:32.039" v="2066" actId="22"/>
          <ac:spMkLst>
            <pc:docMk/>
            <pc:sldMk cId="3072992017" sldId="265"/>
            <ac:spMk id="10" creationId="{49D8D00A-19BE-8790-5489-7259A30E4965}"/>
          </ac:spMkLst>
        </pc:spChg>
        <pc:spChg chg="add del">
          <ac:chgData name="Sumin Oh (student)" userId="636c2745-82f1-4f3c-aab6-aa6e82c35675" providerId="ADAL" clId="{E497F3C2-C05D-0544-81AF-B2960D3ED0A8}" dt="2022-06-15T21:08:34.473" v="2068" actId="22"/>
          <ac:spMkLst>
            <pc:docMk/>
            <pc:sldMk cId="3072992017" sldId="265"/>
            <ac:spMk id="12" creationId="{49464D3B-7972-FC9C-4ECE-84D0508C364F}"/>
          </ac:spMkLst>
        </pc:spChg>
        <pc:spChg chg="add del mod">
          <ac:chgData name="Sumin Oh (student)" userId="636c2745-82f1-4f3c-aab6-aa6e82c35675" providerId="ADAL" clId="{E497F3C2-C05D-0544-81AF-B2960D3ED0A8}" dt="2022-06-15T21:10:12.921" v="2120" actId="478"/>
          <ac:spMkLst>
            <pc:docMk/>
            <pc:sldMk cId="3072992017" sldId="265"/>
            <ac:spMk id="14" creationId="{58BD3E19-9AE7-A22E-521B-F34FF9E7DD6D}"/>
          </ac:spMkLst>
        </pc:spChg>
        <pc:spChg chg="add mod">
          <ac:chgData name="Sumin Oh (student)" userId="636c2745-82f1-4f3c-aab6-aa6e82c35675" providerId="ADAL" clId="{E497F3C2-C05D-0544-81AF-B2960D3ED0A8}" dt="2022-06-15T21:13:32.008" v="2241" actId="1076"/>
          <ac:spMkLst>
            <pc:docMk/>
            <pc:sldMk cId="3072992017" sldId="265"/>
            <ac:spMk id="15" creationId="{0AD096C6-AE49-2D5E-E3DF-D3FF7CA5ACA4}"/>
          </ac:spMkLst>
        </pc:spChg>
        <pc:spChg chg="add del mod">
          <ac:chgData name="Sumin Oh (student)" userId="636c2745-82f1-4f3c-aab6-aa6e82c35675" providerId="ADAL" clId="{E497F3C2-C05D-0544-81AF-B2960D3ED0A8}" dt="2022-06-15T21:10:17.061" v="2123" actId="478"/>
          <ac:spMkLst>
            <pc:docMk/>
            <pc:sldMk cId="3072992017" sldId="265"/>
            <ac:spMk id="16" creationId="{429AF17C-D170-C960-8424-34FEFC1A7A03}"/>
          </ac:spMkLst>
        </pc:spChg>
        <pc:spChg chg="add del mod">
          <ac:chgData name="Sumin Oh (student)" userId="636c2745-82f1-4f3c-aab6-aa6e82c35675" providerId="ADAL" clId="{E497F3C2-C05D-0544-81AF-B2960D3ED0A8}" dt="2022-06-15T21:10:31.608" v="2130" actId="478"/>
          <ac:spMkLst>
            <pc:docMk/>
            <pc:sldMk cId="3072992017" sldId="265"/>
            <ac:spMk id="17" creationId="{CF03CDA0-19F0-7283-4BDE-28285FABB091}"/>
          </ac:spMkLst>
        </pc:spChg>
        <pc:spChg chg="add del mod">
          <ac:chgData name="Sumin Oh (student)" userId="636c2745-82f1-4f3c-aab6-aa6e82c35675" providerId="ADAL" clId="{E497F3C2-C05D-0544-81AF-B2960D3ED0A8}" dt="2022-06-15T21:10:36.171" v="2133" actId="478"/>
          <ac:spMkLst>
            <pc:docMk/>
            <pc:sldMk cId="3072992017" sldId="265"/>
            <ac:spMk id="18" creationId="{794F9357-CB50-5AB2-1BC0-3E189C14F633}"/>
          </ac:spMkLst>
        </pc:spChg>
        <pc:spChg chg="add mod">
          <ac:chgData name="Sumin Oh (student)" userId="636c2745-82f1-4f3c-aab6-aa6e82c35675" providerId="ADAL" clId="{E497F3C2-C05D-0544-81AF-B2960D3ED0A8}" dt="2022-06-15T21:13:29.663" v="2240" actId="1076"/>
          <ac:spMkLst>
            <pc:docMk/>
            <pc:sldMk cId="3072992017" sldId="265"/>
            <ac:spMk id="19" creationId="{CDAAF3B0-C7BE-4DA3-BC7A-AADD45B1C7A9}"/>
          </ac:spMkLst>
        </pc:spChg>
        <pc:spChg chg="add mod">
          <ac:chgData name="Sumin Oh (student)" userId="636c2745-82f1-4f3c-aab6-aa6e82c35675" providerId="ADAL" clId="{E497F3C2-C05D-0544-81AF-B2960D3ED0A8}" dt="2022-06-15T21:13:36.610" v="2242" actId="1076"/>
          <ac:spMkLst>
            <pc:docMk/>
            <pc:sldMk cId="3072992017" sldId="265"/>
            <ac:spMk id="20" creationId="{05B0453C-7746-B563-55B0-81B5EFB15F21}"/>
          </ac:spMkLst>
        </pc:spChg>
        <pc:spChg chg="add mod">
          <ac:chgData name="Sumin Oh (student)" userId="636c2745-82f1-4f3c-aab6-aa6e82c35675" providerId="ADAL" clId="{E497F3C2-C05D-0544-81AF-B2960D3ED0A8}" dt="2022-06-15T21:13:38.827" v="2243" actId="1076"/>
          <ac:spMkLst>
            <pc:docMk/>
            <pc:sldMk cId="3072992017" sldId="265"/>
            <ac:spMk id="21" creationId="{AED95C0A-6FA5-358F-318F-C33A33270642}"/>
          </ac:spMkLst>
        </pc:spChg>
        <pc:spChg chg="add mod">
          <ac:chgData name="Sumin Oh (student)" userId="636c2745-82f1-4f3c-aab6-aa6e82c35675" providerId="ADAL" clId="{E497F3C2-C05D-0544-81AF-B2960D3ED0A8}" dt="2022-06-15T21:13:43.381" v="2245" actId="1076"/>
          <ac:spMkLst>
            <pc:docMk/>
            <pc:sldMk cId="3072992017" sldId="265"/>
            <ac:spMk id="22" creationId="{45C53A67-64CB-D78C-0904-418CE40C305C}"/>
          </ac:spMkLst>
        </pc:spChg>
        <pc:spChg chg="add mod">
          <ac:chgData name="Sumin Oh (student)" userId="636c2745-82f1-4f3c-aab6-aa6e82c35675" providerId="ADAL" clId="{E497F3C2-C05D-0544-81AF-B2960D3ED0A8}" dt="2022-06-15T21:29:11.348" v="2369" actId="20577"/>
          <ac:spMkLst>
            <pc:docMk/>
            <pc:sldMk cId="3072992017" sldId="265"/>
            <ac:spMk id="23" creationId="{8F33545B-65DA-7524-5FEE-F50C6EE7E28F}"/>
          </ac:spMkLst>
        </pc:spChg>
        <pc:spChg chg="add mod">
          <ac:chgData name="Sumin Oh (student)" userId="636c2745-82f1-4f3c-aab6-aa6e82c35675" providerId="ADAL" clId="{E497F3C2-C05D-0544-81AF-B2960D3ED0A8}" dt="2022-06-15T21:16:57.184" v="2278" actId="1076"/>
          <ac:spMkLst>
            <pc:docMk/>
            <pc:sldMk cId="3072992017" sldId="265"/>
            <ac:spMk id="24" creationId="{87CCEBFF-77DE-5E7A-6AB8-1077354742C4}"/>
          </ac:spMkLst>
        </pc:spChg>
        <pc:spChg chg="add mod">
          <ac:chgData name="Sumin Oh (student)" userId="636c2745-82f1-4f3c-aab6-aa6e82c35675" providerId="ADAL" clId="{E497F3C2-C05D-0544-81AF-B2960D3ED0A8}" dt="2022-06-15T21:14:08.290" v="2250" actId="207"/>
          <ac:spMkLst>
            <pc:docMk/>
            <pc:sldMk cId="3072992017" sldId="265"/>
            <ac:spMk id="25" creationId="{2AA67314-EE99-E3A3-EEE3-BDC1BF422231}"/>
          </ac:spMkLst>
        </pc:spChg>
        <pc:spChg chg="add mod">
          <ac:chgData name="Sumin Oh (student)" userId="636c2745-82f1-4f3c-aab6-aa6e82c35675" providerId="ADAL" clId="{E497F3C2-C05D-0544-81AF-B2960D3ED0A8}" dt="2022-06-15T21:16:16.874" v="2267" actId="1076"/>
          <ac:spMkLst>
            <pc:docMk/>
            <pc:sldMk cId="3072992017" sldId="265"/>
            <ac:spMk id="26" creationId="{7BAD0E69-B740-D0BC-9D35-FA9836CB74B5}"/>
          </ac:spMkLst>
        </pc:spChg>
        <pc:spChg chg="add del mod">
          <ac:chgData name="Sumin Oh (student)" userId="636c2745-82f1-4f3c-aab6-aa6e82c35675" providerId="ADAL" clId="{E497F3C2-C05D-0544-81AF-B2960D3ED0A8}" dt="2022-06-15T21:16:20.333" v="2269"/>
          <ac:spMkLst>
            <pc:docMk/>
            <pc:sldMk cId="3072992017" sldId="265"/>
            <ac:spMk id="27" creationId="{9497560F-5B6F-EDF0-7447-9563467E53F8}"/>
          </ac:spMkLst>
        </pc:spChg>
        <pc:spChg chg="add mod">
          <ac:chgData name="Sumin Oh (student)" userId="636c2745-82f1-4f3c-aab6-aa6e82c35675" providerId="ADAL" clId="{E497F3C2-C05D-0544-81AF-B2960D3ED0A8}" dt="2022-06-15T21:16:39.529" v="2277" actId="1076"/>
          <ac:spMkLst>
            <pc:docMk/>
            <pc:sldMk cId="3072992017" sldId="265"/>
            <ac:spMk id="28" creationId="{65B31FDF-1FDD-788F-66B6-ACB399673110}"/>
          </ac:spMkLst>
        </pc:spChg>
        <pc:graphicFrameChg chg="add mod ord modGraphic">
          <ac:chgData name="Sumin Oh (student)" userId="636c2745-82f1-4f3c-aab6-aa6e82c35675" providerId="ADAL" clId="{E497F3C2-C05D-0544-81AF-B2960D3ED0A8}" dt="2022-06-15T21:06:43.348" v="2025" actId="1076"/>
          <ac:graphicFrameMkLst>
            <pc:docMk/>
            <pc:sldMk cId="3072992017" sldId="265"/>
            <ac:graphicFrameMk id="4" creationId="{668AF4B7-A2AF-2530-1BD2-2D7B2749947A}"/>
          </ac:graphicFrameMkLst>
        </pc:graphicFrameChg>
        <pc:graphicFrameChg chg="add del mod modGraphic">
          <ac:chgData name="Sumin Oh (student)" userId="636c2745-82f1-4f3c-aab6-aa6e82c35675" providerId="ADAL" clId="{E497F3C2-C05D-0544-81AF-B2960D3ED0A8}" dt="2022-06-15T20:52:27.618" v="1605" actId="478"/>
          <ac:graphicFrameMkLst>
            <pc:docMk/>
            <pc:sldMk cId="3072992017" sldId="265"/>
            <ac:graphicFrameMk id="5" creationId="{210E4337-707B-C5A8-37F0-7F120316AFAD}"/>
          </ac:graphicFrameMkLst>
        </pc:graphicFrameChg>
        <pc:graphicFrameChg chg="add del mod">
          <ac:chgData name="Sumin Oh (student)" userId="636c2745-82f1-4f3c-aab6-aa6e82c35675" providerId="ADAL" clId="{E497F3C2-C05D-0544-81AF-B2960D3ED0A8}" dt="2022-06-15T20:52:32.597" v="1608" actId="478"/>
          <ac:graphicFrameMkLst>
            <pc:docMk/>
            <pc:sldMk cId="3072992017" sldId="265"/>
            <ac:graphicFrameMk id="6" creationId="{81103D72-4312-9033-7BD2-98BA48EA9BFE}"/>
          </ac:graphicFrameMkLst>
        </pc:graphicFrameChg>
        <pc:graphicFrameChg chg="add del mod modGraphic">
          <ac:chgData name="Sumin Oh (student)" userId="636c2745-82f1-4f3c-aab6-aa6e82c35675" providerId="ADAL" clId="{E497F3C2-C05D-0544-81AF-B2960D3ED0A8}" dt="2022-06-15T21:01:02.060" v="1777" actId="478"/>
          <ac:graphicFrameMkLst>
            <pc:docMk/>
            <pc:sldMk cId="3072992017" sldId="265"/>
            <ac:graphicFrameMk id="7" creationId="{177E10F5-C47C-DE10-798F-319A57A016E2}"/>
          </ac:graphicFrameMkLst>
        </pc:graphicFrameChg>
        <pc:graphicFrameChg chg="add mod modGraphic">
          <ac:chgData name="Sumin Oh (student)" userId="636c2745-82f1-4f3c-aab6-aa6e82c35675" providerId="ADAL" clId="{E497F3C2-C05D-0544-81AF-B2960D3ED0A8}" dt="2022-06-15T21:08:09.622" v="2064" actId="14734"/>
          <ac:graphicFrameMkLst>
            <pc:docMk/>
            <pc:sldMk cId="3072992017" sldId="265"/>
            <ac:graphicFrameMk id="8" creationId="{16A7E5F3-228E-84CA-01C2-004952D6267D}"/>
          </ac:graphicFrameMkLst>
        </pc:graphicFrameChg>
        <pc:graphicFrameChg chg="add del mod modGraphic">
          <ac:chgData name="Sumin Oh (student)" userId="636c2745-82f1-4f3c-aab6-aa6e82c35675" providerId="ADAL" clId="{E497F3C2-C05D-0544-81AF-B2960D3ED0A8}" dt="2022-06-15T21:13:48.505" v="2247" actId="20577"/>
          <ac:graphicFrameMkLst>
            <pc:docMk/>
            <pc:sldMk cId="3072992017" sldId="265"/>
            <ac:graphicFrameMk id="13" creationId="{52FE2C19-C64E-372B-10C9-EFFD571D651A}"/>
          </ac:graphicFrameMkLst>
        </pc:graphicFrameChg>
      </pc:sldChg>
      <pc:sldChg chg="addSp modSp new mod modNotesTx">
        <pc:chgData name="Sumin Oh (student)" userId="636c2745-82f1-4f3c-aab6-aa6e82c35675" providerId="ADAL" clId="{E497F3C2-C05D-0544-81AF-B2960D3ED0A8}" dt="2022-06-16T08:15:26.401" v="11090" actId="20577"/>
        <pc:sldMkLst>
          <pc:docMk/>
          <pc:sldMk cId="1580612117" sldId="266"/>
        </pc:sldMkLst>
        <pc:spChg chg="mod">
          <ac:chgData name="Sumin Oh (student)" userId="636c2745-82f1-4f3c-aab6-aa6e82c35675" providerId="ADAL" clId="{E497F3C2-C05D-0544-81AF-B2960D3ED0A8}" dt="2022-06-15T21:48:16.792" v="3003" actId="20577"/>
          <ac:spMkLst>
            <pc:docMk/>
            <pc:sldMk cId="1580612117" sldId="266"/>
            <ac:spMk id="2" creationId="{6843A096-4A13-1D80-A407-B1E8A0047B54}"/>
          </ac:spMkLst>
        </pc:spChg>
        <pc:spChg chg="mod">
          <ac:chgData name="Sumin Oh (student)" userId="636c2745-82f1-4f3c-aab6-aa6e82c35675" providerId="ADAL" clId="{E497F3C2-C05D-0544-81AF-B2960D3ED0A8}" dt="2022-06-16T08:00:13.989" v="10907" actId="115"/>
          <ac:spMkLst>
            <pc:docMk/>
            <pc:sldMk cId="1580612117" sldId="266"/>
            <ac:spMk id="3" creationId="{9A46D118-38A9-55A7-E36B-3CC5C278A690}"/>
          </ac:spMkLst>
        </pc:spChg>
        <pc:spChg chg="add mod">
          <ac:chgData name="Sumin Oh (student)" userId="636c2745-82f1-4f3c-aab6-aa6e82c35675" providerId="ADAL" clId="{E497F3C2-C05D-0544-81AF-B2960D3ED0A8}" dt="2022-06-15T21:39:00.861" v="2987" actId="1076"/>
          <ac:spMkLst>
            <pc:docMk/>
            <pc:sldMk cId="1580612117" sldId="266"/>
            <ac:spMk id="4" creationId="{C2B4BE6F-FBA6-AABF-61AA-5AC77BCBAF80}"/>
          </ac:spMkLst>
        </pc:spChg>
      </pc:sldChg>
    </pc:docChg>
  </pc:docChgLst>
</pc:chgInfo>
</file>

<file path=ppt/media/image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K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FD3131-4A9C-4949-AD23-2B4A25344E1C}" type="datetimeFigureOut">
              <a:rPr lang="en-KR" smtClean="0"/>
              <a:t>2022/06/15</a:t>
            </a:fld>
            <a:endParaRPr lang="en-K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K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K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4AE99C-4B48-DF4F-B7BA-02B4D671AEE5}" type="slidenum">
              <a:rPr lang="en-KR" smtClean="0"/>
              <a:t>‹#›</a:t>
            </a:fld>
            <a:endParaRPr lang="en-KR"/>
          </a:p>
        </p:txBody>
      </p:sp>
    </p:spTree>
    <p:extLst>
      <p:ext uri="{BB962C8B-B14F-4D97-AF65-F5344CB8AC3E}">
        <p14:creationId xmlns:p14="http://schemas.microsoft.com/office/powerpoint/2010/main" val="4830443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Good morning all. Today, I am going to tell you about my shop inventory project, which is SR10 Car dealership inventory one. </a:t>
            </a:r>
          </a:p>
        </p:txBody>
      </p:sp>
      <p:sp>
        <p:nvSpPr>
          <p:cNvPr id="4" name="Slide Number Placeholder 3"/>
          <p:cNvSpPr>
            <a:spLocks noGrp="1"/>
          </p:cNvSpPr>
          <p:nvPr>
            <p:ph type="sldNum" sz="quarter" idx="5"/>
          </p:nvPr>
        </p:nvSpPr>
        <p:spPr/>
        <p:txBody>
          <a:bodyPr/>
          <a:lstStyle/>
          <a:p>
            <a:fld id="{344AE99C-4B48-DF4F-B7BA-02B4D671AEE5}" type="slidenum">
              <a:rPr lang="en-KR" smtClean="0"/>
              <a:t>1</a:t>
            </a:fld>
            <a:endParaRPr lang="en-KR"/>
          </a:p>
        </p:txBody>
      </p:sp>
    </p:spTree>
    <p:extLst>
      <p:ext uri="{BB962C8B-B14F-4D97-AF65-F5344CB8AC3E}">
        <p14:creationId xmlns:p14="http://schemas.microsoft.com/office/powerpoint/2010/main" val="10608910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These are two wireframes that look very identical to my app. We have footer here with title and navigation bar </a:t>
            </a:r>
          </a:p>
          <a:p>
            <a:endParaRPr lang="en-KR" dirty="0"/>
          </a:p>
          <a:p>
            <a:r>
              <a:rPr lang="en-KR" dirty="0"/>
              <a:t>and CRUD action in main </a:t>
            </a:r>
          </a:p>
          <a:p>
            <a:endParaRPr lang="en-KR" dirty="0"/>
          </a:p>
          <a:p>
            <a:r>
              <a:rPr lang="en-KR" dirty="0"/>
              <a:t>and this is footer that shows the name of shop </a:t>
            </a:r>
          </a:p>
          <a:p>
            <a:endParaRPr lang="en-KR" dirty="0"/>
          </a:p>
          <a:p>
            <a:r>
              <a:rPr lang="en-KR" dirty="0"/>
              <a:t>same for the next one </a:t>
            </a:r>
          </a:p>
          <a:p>
            <a:r>
              <a:rPr lang="en-KR" dirty="0"/>
              <a:t>header </a:t>
            </a:r>
          </a:p>
          <a:p>
            <a:r>
              <a:rPr lang="en-KR" dirty="0"/>
              <a:t>main where you can input the details for model and add that model </a:t>
            </a:r>
          </a:p>
          <a:p>
            <a:r>
              <a:rPr lang="en-KR" dirty="0"/>
              <a:t>and footer underneath </a:t>
            </a:r>
          </a:p>
          <a:p>
            <a:endParaRPr lang="en-KR" dirty="0"/>
          </a:p>
          <a:p>
            <a:r>
              <a:rPr lang="en-KR" dirty="0"/>
              <a:t>now let's show my app </a:t>
            </a:r>
          </a:p>
        </p:txBody>
      </p:sp>
      <p:sp>
        <p:nvSpPr>
          <p:cNvPr id="4" name="Slide Number Placeholder 3"/>
          <p:cNvSpPr>
            <a:spLocks noGrp="1"/>
          </p:cNvSpPr>
          <p:nvPr>
            <p:ph type="sldNum" sz="quarter" idx="5"/>
          </p:nvPr>
        </p:nvSpPr>
        <p:spPr/>
        <p:txBody>
          <a:bodyPr/>
          <a:lstStyle/>
          <a:p>
            <a:fld id="{344AE99C-4B48-DF4F-B7BA-02B4D671AEE5}" type="slidenum">
              <a:rPr lang="en-KR" smtClean="0"/>
              <a:t>10</a:t>
            </a:fld>
            <a:endParaRPr lang="en-KR"/>
          </a:p>
        </p:txBody>
      </p:sp>
    </p:spTree>
    <p:extLst>
      <p:ext uri="{BB962C8B-B14F-4D97-AF65-F5344CB8AC3E}">
        <p14:creationId xmlns:p14="http://schemas.microsoft.com/office/powerpoint/2010/main" val="16618061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This is a list of principles for good user interface design. I am not going to read all but only things that my app does not satisfy. </a:t>
            </a:r>
          </a:p>
          <a:p>
            <a:r>
              <a:rPr lang="en-KR" dirty="0"/>
              <a:t>Start with visibility of system status, after i click update button on edit page, it does not give any message like 'updated' so it does not give visibilty of system status. </a:t>
            </a:r>
          </a:p>
          <a:p>
            <a:r>
              <a:rPr lang="en-KR" dirty="0"/>
              <a:t>Error prevention is something like when you try to give input to the app, it automatiicaly shows a recommnded keywords relating to your input. Mine does not have that feature. So no error prevention here. </a:t>
            </a:r>
          </a:p>
          <a:p>
            <a:r>
              <a:rPr lang="en-KR" dirty="0"/>
              <a:t>Flexiblity and efficiency of use is something i have to fix immediately. This can include some useful features like filter by (manufacturers) or some shortcuts. </a:t>
            </a:r>
          </a:p>
          <a:p>
            <a:r>
              <a:rPr lang="en-KR" dirty="0"/>
              <a:t>My app is not aesthetic at all but minimal because there only a small number of features. My priority was to make my app work. </a:t>
            </a:r>
          </a:p>
          <a:p>
            <a:r>
              <a:rPr lang="en-KR" dirty="0"/>
              <a:t>And lastly, help users recognise, diagnose and recover from errors. If you type negative integer in sale_price it should cause an error message, but it does not. I think this isnt something i can fix at this stage because i have a lot to learn </a:t>
            </a:r>
          </a:p>
          <a:p>
            <a:endParaRPr lang="en-KR" dirty="0"/>
          </a:p>
          <a:p>
            <a:r>
              <a:rPr lang="en-KR" dirty="0"/>
              <a:t>So this is the end of my presentation Thank you for listening. </a:t>
            </a:r>
          </a:p>
          <a:p>
            <a:endParaRPr lang="en-KR" dirty="0"/>
          </a:p>
          <a:p>
            <a:r>
              <a:rPr lang="en-GB" dirty="0"/>
              <a:t>H</a:t>
            </a:r>
            <a:r>
              <a:rPr lang="en-KR" dirty="0"/>
              <a:t>euristic: enabling to find something </a:t>
            </a:r>
          </a:p>
        </p:txBody>
      </p:sp>
      <p:sp>
        <p:nvSpPr>
          <p:cNvPr id="4" name="Slide Number Placeholder 3"/>
          <p:cNvSpPr>
            <a:spLocks noGrp="1"/>
          </p:cNvSpPr>
          <p:nvPr>
            <p:ph type="sldNum" sz="quarter" idx="5"/>
          </p:nvPr>
        </p:nvSpPr>
        <p:spPr/>
        <p:txBody>
          <a:bodyPr/>
          <a:lstStyle/>
          <a:p>
            <a:fld id="{344AE99C-4B48-DF4F-B7BA-02B4D671AEE5}" type="slidenum">
              <a:rPr lang="en-KR" smtClean="0"/>
              <a:t>11</a:t>
            </a:fld>
            <a:endParaRPr lang="en-KR"/>
          </a:p>
        </p:txBody>
      </p:sp>
    </p:spTree>
    <p:extLst>
      <p:ext uri="{BB962C8B-B14F-4D97-AF65-F5344CB8AC3E}">
        <p14:creationId xmlns:p14="http://schemas.microsoft.com/office/powerpoint/2010/main" val="1652960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Before talking about it, let’s see the requirements for the project.</a:t>
            </a:r>
          </a:p>
          <a:p>
            <a:r>
              <a:rPr lang="en-KR" dirty="0"/>
              <a:t>I needed to build an app which is used by shop employees not by customers. The shop should create and edit manufacturers and products, in this case, models, seperately. A</a:t>
            </a:r>
            <a:r>
              <a:rPr lang="en-GB" dirty="0"/>
              <a:t>n</a:t>
            </a:r>
            <a:r>
              <a:rPr lang="en-KR" dirty="0"/>
              <a:t>d also it should list the de</a:t>
            </a:r>
            <a:r>
              <a:rPr lang="en-GB" dirty="0"/>
              <a:t>ta</a:t>
            </a:r>
            <a:r>
              <a:rPr lang="en-KR" dirty="0"/>
              <a:t>ils for products and shows stock number with its status (something like low stock or out of stock) If you at the last line, it is a part of extension. I need to calculate markup by subtracting buy_price from sell_price. </a:t>
            </a:r>
          </a:p>
          <a:p>
            <a:endParaRPr lang="en-KR" dirty="0"/>
          </a:p>
          <a:p>
            <a:endParaRPr lang="en-KR" dirty="0"/>
          </a:p>
        </p:txBody>
      </p:sp>
      <p:sp>
        <p:nvSpPr>
          <p:cNvPr id="4" name="Slide Number Placeholder 3"/>
          <p:cNvSpPr>
            <a:spLocks noGrp="1"/>
          </p:cNvSpPr>
          <p:nvPr>
            <p:ph type="sldNum" sz="quarter" idx="5"/>
          </p:nvPr>
        </p:nvSpPr>
        <p:spPr/>
        <p:txBody>
          <a:bodyPr/>
          <a:lstStyle/>
          <a:p>
            <a:fld id="{344AE99C-4B48-DF4F-B7BA-02B4D671AEE5}" type="slidenum">
              <a:rPr lang="en-KR" smtClean="0"/>
              <a:t>2</a:t>
            </a:fld>
            <a:endParaRPr lang="en-KR"/>
          </a:p>
        </p:txBody>
      </p:sp>
    </p:spTree>
    <p:extLst>
      <p:ext uri="{BB962C8B-B14F-4D97-AF65-F5344CB8AC3E}">
        <p14:creationId xmlns:p14="http://schemas.microsoft.com/office/powerpoint/2010/main" val="15316305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Based on these requirements, I created a persona whose name is Rubber Duck. Rubber is 26-year-old sales person at SR10 Car Dealership. For behaviours, it really does not like to do calculation such as calculating markup.</a:t>
            </a:r>
          </a:p>
          <a:p>
            <a:endParaRPr lang="en-KR" dirty="0"/>
          </a:p>
          <a:p>
            <a:r>
              <a:rPr lang="en-KR" dirty="0"/>
              <a:t>For needs, as a sales person, it wants to see all models / manufacturers on the website. </a:t>
            </a:r>
          </a:p>
          <a:p>
            <a:r>
              <a:rPr lang="en-KR" dirty="0"/>
              <a:t>It wants to create/update/delete information whenever there is a change in inventory </a:t>
            </a:r>
          </a:p>
          <a:p>
            <a:r>
              <a:rPr lang="en-KR" dirty="0"/>
              <a:t>it wants to see stock status for each model </a:t>
            </a:r>
          </a:p>
          <a:p>
            <a:r>
              <a:rPr lang="en-KR" dirty="0"/>
              <a:t>and lastly, it wants to get total markup for each product </a:t>
            </a:r>
          </a:p>
          <a:p>
            <a:endParaRPr lang="en-KR" dirty="0"/>
          </a:p>
          <a:p>
            <a:r>
              <a:rPr lang="en-KR" dirty="0"/>
              <a:t>  </a:t>
            </a:r>
          </a:p>
        </p:txBody>
      </p:sp>
      <p:sp>
        <p:nvSpPr>
          <p:cNvPr id="4" name="Slide Number Placeholder 3"/>
          <p:cNvSpPr>
            <a:spLocks noGrp="1"/>
          </p:cNvSpPr>
          <p:nvPr>
            <p:ph type="sldNum" sz="quarter" idx="5"/>
          </p:nvPr>
        </p:nvSpPr>
        <p:spPr/>
        <p:txBody>
          <a:bodyPr/>
          <a:lstStyle/>
          <a:p>
            <a:fld id="{344AE99C-4B48-DF4F-B7BA-02B4D671AEE5}" type="slidenum">
              <a:rPr lang="en-KR" smtClean="0"/>
              <a:t>3</a:t>
            </a:fld>
            <a:endParaRPr lang="en-KR"/>
          </a:p>
        </p:txBody>
      </p:sp>
    </p:spTree>
    <p:extLst>
      <p:ext uri="{BB962C8B-B14F-4D97-AF65-F5344CB8AC3E}">
        <p14:creationId xmlns:p14="http://schemas.microsoft.com/office/powerpoint/2010/main" val="18060360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what about user journey? </a:t>
            </a:r>
          </a:p>
          <a:p>
            <a:r>
              <a:rPr lang="en-KR" dirty="0"/>
              <a:t>When user click all models/manufacturers navigation bar, system shows a table or list. </a:t>
            </a:r>
          </a:p>
          <a:p>
            <a:r>
              <a:rPr lang="en-KR" dirty="0"/>
              <a:t>similarly, when clicking edit/delete button, it leads to an edit page to make user update information. </a:t>
            </a:r>
          </a:p>
          <a:p>
            <a:r>
              <a:rPr lang="en-KR" dirty="0"/>
              <a:t>If it is delete, then it will show a table or list excluding the deleted element. </a:t>
            </a:r>
          </a:p>
          <a:p>
            <a:r>
              <a:rPr lang="en-KR" dirty="0"/>
              <a:t>If user types inputs and click update, it will show an updated table or list. </a:t>
            </a:r>
          </a:p>
          <a:p>
            <a:r>
              <a:rPr lang="en-KR" dirty="0"/>
              <a:t>Lastly when user changes sell_price or buy_price, it will recalcualte markup </a:t>
            </a:r>
          </a:p>
          <a:p>
            <a:endParaRPr lang="en-KR" dirty="0"/>
          </a:p>
        </p:txBody>
      </p:sp>
      <p:sp>
        <p:nvSpPr>
          <p:cNvPr id="4" name="Slide Number Placeholder 3"/>
          <p:cNvSpPr>
            <a:spLocks noGrp="1"/>
          </p:cNvSpPr>
          <p:nvPr>
            <p:ph type="sldNum" sz="quarter" idx="5"/>
          </p:nvPr>
        </p:nvSpPr>
        <p:spPr/>
        <p:txBody>
          <a:bodyPr/>
          <a:lstStyle/>
          <a:p>
            <a:fld id="{344AE99C-4B48-DF4F-B7BA-02B4D671AEE5}" type="slidenum">
              <a:rPr lang="en-KR" smtClean="0"/>
              <a:t>4</a:t>
            </a:fld>
            <a:endParaRPr lang="en-KR"/>
          </a:p>
        </p:txBody>
      </p:sp>
    </p:spTree>
    <p:extLst>
      <p:ext uri="{BB962C8B-B14F-4D97-AF65-F5344CB8AC3E}">
        <p14:creationId xmlns:p14="http://schemas.microsoft.com/office/powerpoint/2010/main" val="14452136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Because we are using relational database, postgressql, we need to define the relationship between model and manufacturer. I had a difficulty in identifying the relationship at planning stage but my colleuges helped me to find out right one. I found designing the database step by step is really useful when it comes to building the relationship. Based on the requirments, we can see there are two entites, which are products and manufacturers. And also we have attributes for each entity. I added position and country as any other appropriate details for manufacturer entity. </a:t>
            </a:r>
          </a:p>
          <a:p>
            <a:r>
              <a:rPr lang="en-KR" dirty="0"/>
              <a:t>Now let's figure out the relationship. One manufactuer produces multiple models, make sense. But one product is not produced by multiple manufacturers. You might think there can be vendors which manufacture car but in this, manufacturers are only confined to car companies. For example, Toyota Prius cannot be produced by other companies like BMW. </a:t>
            </a:r>
          </a:p>
          <a:p>
            <a:r>
              <a:rPr lang="en-KR" dirty="0"/>
              <a:t>So it is one to many relationship! </a:t>
            </a:r>
          </a:p>
        </p:txBody>
      </p:sp>
      <p:sp>
        <p:nvSpPr>
          <p:cNvPr id="4" name="Slide Number Placeholder 3"/>
          <p:cNvSpPr>
            <a:spLocks noGrp="1"/>
          </p:cNvSpPr>
          <p:nvPr>
            <p:ph type="sldNum" sz="quarter" idx="5"/>
          </p:nvPr>
        </p:nvSpPr>
        <p:spPr/>
        <p:txBody>
          <a:bodyPr/>
          <a:lstStyle/>
          <a:p>
            <a:fld id="{344AE99C-4B48-DF4F-B7BA-02B4D671AEE5}" type="slidenum">
              <a:rPr lang="en-KR" smtClean="0"/>
              <a:t>5</a:t>
            </a:fld>
            <a:endParaRPr lang="en-KR"/>
          </a:p>
        </p:txBody>
      </p:sp>
    </p:spTree>
    <p:extLst>
      <p:ext uri="{BB962C8B-B14F-4D97-AF65-F5344CB8AC3E}">
        <p14:creationId xmlns:p14="http://schemas.microsoft.com/office/powerpoint/2010/main" val="2548523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We now can create ER diagram. Each entity is surrouned by square and attributes are surrounded by circles. I put 1 and m to show the relationship and underline for identifying primary key </a:t>
            </a:r>
          </a:p>
          <a:p>
            <a:endParaRPr lang="en-KR" dirty="0"/>
          </a:p>
          <a:p>
            <a:r>
              <a:rPr lang="en-KR" dirty="0"/>
              <a:t>produces is relationship but i am not going to create a table for it as it is one to many. </a:t>
            </a:r>
          </a:p>
          <a:p>
            <a:endParaRPr lang="en-KR" dirty="0"/>
          </a:p>
        </p:txBody>
      </p:sp>
      <p:sp>
        <p:nvSpPr>
          <p:cNvPr id="4" name="Slide Number Placeholder 3"/>
          <p:cNvSpPr>
            <a:spLocks noGrp="1"/>
          </p:cNvSpPr>
          <p:nvPr>
            <p:ph type="sldNum" sz="quarter" idx="5"/>
          </p:nvPr>
        </p:nvSpPr>
        <p:spPr/>
        <p:txBody>
          <a:bodyPr/>
          <a:lstStyle/>
          <a:p>
            <a:fld id="{344AE99C-4B48-DF4F-B7BA-02B4D671AEE5}" type="slidenum">
              <a:rPr lang="en-KR" smtClean="0"/>
              <a:t>6</a:t>
            </a:fld>
            <a:endParaRPr lang="en-KR"/>
          </a:p>
        </p:txBody>
      </p:sp>
    </p:spTree>
    <p:extLst>
      <p:ext uri="{BB962C8B-B14F-4D97-AF65-F5344CB8AC3E}">
        <p14:creationId xmlns:p14="http://schemas.microsoft.com/office/powerpoint/2010/main" val="23824487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This is schemas with domains. Domain is basically data type. So we simply put foreign key attribute in models, which is on m (many) side. </a:t>
            </a:r>
          </a:p>
          <a:p>
            <a:r>
              <a:rPr lang="en-KR" dirty="0"/>
              <a:t>id highlighted in yellow will be primary key in both cases. </a:t>
            </a:r>
          </a:p>
        </p:txBody>
      </p:sp>
      <p:sp>
        <p:nvSpPr>
          <p:cNvPr id="4" name="Slide Number Placeholder 3"/>
          <p:cNvSpPr>
            <a:spLocks noGrp="1"/>
          </p:cNvSpPr>
          <p:nvPr>
            <p:ph type="sldNum" sz="quarter" idx="5"/>
          </p:nvPr>
        </p:nvSpPr>
        <p:spPr/>
        <p:txBody>
          <a:bodyPr/>
          <a:lstStyle/>
          <a:p>
            <a:fld id="{344AE99C-4B48-DF4F-B7BA-02B4D671AEE5}" type="slidenum">
              <a:rPr lang="en-KR" smtClean="0"/>
              <a:t>7</a:t>
            </a:fld>
            <a:endParaRPr lang="en-KR"/>
          </a:p>
        </p:txBody>
      </p:sp>
    </p:spTree>
    <p:extLst>
      <p:ext uri="{BB962C8B-B14F-4D97-AF65-F5344CB8AC3E}">
        <p14:creationId xmlns:p14="http://schemas.microsoft.com/office/powerpoint/2010/main" val="32973899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This is just a screenshot of the implementation of the schemas on relational database </a:t>
            </a:r>
          </a:p>
        </p:txBody>
      </p:sp>
      <p:sp>
        <p:nvSpPr>
          <p:cNvPr id="4" name="Slide Number Placeholder 3"/>
          <p:cNvSpPr>
            <a:spLocks noGrp="1"/>
          </p:cNvSpPr>
          <p:nvPr>
            <p:ph type="sldNum" sz="quarter" idx="5"/>
          </p:nvPr>
        </p:nvSpPr>
        <p:spPr/>
        <p:txBody>
          <a:bodyPr/>
          <a:lstStyle/>
          <a:p>
            <a:fld id="{344AE99C-4B48-DF4F-B7BA-02B4D671AEE5}" type="slidenum">
              <a:rPr lang="en-KR" smtClean="0"/>
              <a:t>8</a:t>
            </a:fld>
            <a:endParaRPr lang="en-KR"/>
          </a:p>
        </p:txBody>
      </p:sp>
    </p:spTree>
    <p:extLst>
      <p:ext uri="{BB962C8B-B14F-4D97-AF65-F5344CB8AC3E}">
        <p14:creationId xmlns:p14="http://schemas.microsoft.com/office/powerpoint/2010/main" val="3632654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KR" dirty="0"/>
              <a:t>Based on that, we can also create class diagram. I have just changed varchar(255) in database to str in order to be used in Python. And also i put method called 'get markup' under model class for extension part. </a:t>
            </a:r>
          </a:p>
        </p:txBody>
      </p:sp>
      <p:sp>
        <p:nvSpPr>
          <p:cNvPr id="4" name="Slide Number Placeholder 3"/>
          <p:cNvSpPr>
            <a:spLocks noGrp="1"/>
          </p:cNvSpPr>
          <p:nvPr>
            <p:ph type="sldNum" sz="quarter" idx="5"/>
          </p:nvPr>
        </p:nvSpPr>
        <p:spPr/>
        <p:txBody>
          <a:bodyPr/>
          <a:lstStyle/>
          <a:p>
            <a:fld id="{344AE99C-4B48-DF4F-B7BA-02B4D671AEE5}" type="slidenum">
              <a:rPr lang="en-KR" smtClean="0"/>
              <a:t>9</a:t>
            </a:fld>
            <a:endParaRPr lang="en-KR"/>
          </a:p>
        </p:txBody>
      </p:sp>
    </p:spTree>
    <p:extLst>
      <p:ext uri="{BB962C8B-B14F-4D97-AF65-F5344CB8AC3E}">
        <p14:creationId xmlns:p14="http://schemas.microsoft.com/office/powerpoint/2010/main" val="151499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42911-D056-9289-58F7-243C0653137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KR"/>
          </a:p>
        </p:txBody>
      </p:sp>
      <p:sp>
        <p:nvSpPr>
          <p:cNvPr id="3" name="Subtitle 2">
            <a:extLst>
              <a:ext uri="{FF2B5EF4-FFF2-40B4-BE49-F238E27FC236}">
                <a16:creationId xmlns:a16="http://schemas.microsoft.com/office/drawing/2014/main" id="{99DC0CFD-EF6E-DE23-095E-CE9670A3FC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KR"/>
          </a:p>
        </p:txBody>
      </p:sp>
      <p:sp>
        <p:nvSpPr>
          <p:cNvPr id="4" name="Date Placeholder 3">
            <a:extLst>
              <a:ext uri="{FF2B5EF4-FFF2-40B4-BE49-F238E27FC236}">
                <a16:creationId xmlns:a16="http://schemas.microsoft.com/office/drawing/2014/main" id="{0F5437FA-0C32-E49B-D649-DD94AA80BDBE}"/>
              </a:ext>
            </a:extLst>
          </p:cNvPr>
          <p:cNvSpPr>
            <a:spLocks noGrp="1"/>
          </p:cNvSpPr>
          <p:nvPr>
            <p:ph type="dt" sz="half" idx="10"/>
          </p:nvPr>
        </p:nvSpPr>
        <p:spPr/>
        <p:txBody>
          <a:bodyPr/>
          <a:lstStyle/>
          <a:p>
            <a:fld id="{AC1E5992-4278-DE4B-8BB3-8AA9A757ABF5}" type="datetimeFigureOut">
              <a:rPr lang="en-KR" smtClean="0"/>
              <a:t>2022/06/15</a:t>
            </a:fld>
            <a:endParaRPr lang="en-KR"/>
          </a:p>
        </p:txBody>
      </p:sp>
      <p:sp>
        <p:nvSpPr>
          <p:cNvPr id="5" name="Footer Placeholder 4">
            <a:extLst>
              <a:ext uri="{FF2B5EF4-FFF2-40B4-BE49-F238E27FC236}">
                <a16:creationId xmlns:a16="http://schemas.microsoft.com/office/drawing/2014/main" id="{FB363D9D-25D6-213D-95E9-BBE379929792}"/>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866184A1-9880-978A-A295-53A9D097425D}"/>
              </a:ext>
            </a:extLst>
          </p:cNvPr>
          <p:cNvSpPr>
            <a:spLocks noGrp="1"/>
          </p:cNvSpPr>
          <p:nvPr>
            <p:ph type="sldNum" sz="quarter" idx="12"/>
          </p:nvPr>
        </p:nvSpPr>
        <p:spPr/>
        <p:txBody>
          <a:bodyPr/>
          <a:lstStyle/>
          <a:p>
            <a:fld id="{03EDC8F9-994E-B141-87E6-F68AD5E6D827}" type="slidenum">
              <a:rPr lang="en-KR" smtClean="0"/>
              <a:t>‹#›</a:t>
            </a:fld>
            <a:endParaRPr lang="en-KR"/>
          </a:p>
        </p:txBody>
      </p:sp>
    </p:spTree>
    <p:extLst>
      <p:ext uri="{BB962C8B-B14F-4D97-AF65-F5344CB8AC3E}">
        <p14:creationId xmlns:p14="http://schemas.microsoft.com/office/powerpoint/2010/main" val="71517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0FBED-36D3-D0F2-05A5-4906FC2A9004}"/>
              </a:ext>
            </a:extLst>
          </p:cNvPr>
          <p:cNvSpPr>
            <a:spLocks noGrp="1"/>
          </p:cNvSpPr>
          <p:nvPr>
            <p:ph type="title"/>
          </p:nvPr>
        </p:nvSpPr>
        <p:spPr/>
        <p:txBody>
          <a:bodyPr/>
          <a:lstStyle/>
          <a:p>
            <a:r>
              <a:rPr lang="en-GB"/>
              <a:t>Click to edit Master title style</a:t>
            </a:r>
            <a:endParaRPr lang="en-KR"/>
          </a:p>
        </p:txBody>
      </p:sp>
      <p:sp>
        <p:nvSpPr>
          <p:cNvPr id="3" name="Vertical Text Placeholder 2">
            <a:extLst>
              <a:ext uri="{FF2B5EF4-FFF2-40B4-BE49-F238E27FC236}">
                <a16:creationId xmlns:a16="http://schemas.microsoft.com/office/drawing/2014/main" id="{FBBF64E9-8AB0-78F1-F2C0-2B4541E290C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R"/>
          </a:p>
        </p:txBody>
      </p:sp>
      <p:sp>
        <p:nvSpPr>
          <p:cNvPr id="4" name="Date Placeholder 3">
            <a:extLst>
              <a:ext uri="{FF2B5EF4-FFF2-40B4-BE49-F238E27FC236}">
                <a16:creationId xmlns:a16="http://schemas.microsoft.com/office/drawing/2014/main" id="{E6C10F27-898C-9BCE-C5D1-2E3216E0784D}"/>
              </a:ext>
            </a:extLst>
          </p:cNvPr>
          <p:cNvSpPr>
            <a:spLocks noGrp="1"/>
          </p:cNvSpPr>
          <p:nvPr>
            <p:ph type="dt" sz="half" idx="10"/>
          </p:nvPr>
        </p:nvSpPr>
        <p:spPr/>
        <p:txBody>
          <a:bodyPr/>
          <a:lstStyle/>
          <a:p>
            <a:fld id="{AC1E5992-4278-DE4B-8BB3-8AA9A757ABF5}" type="datetimeFigureOut">
              <a:rPr lang="en-KR" smtClean="0"/>
              <a:t>2022/06/15</a:t>
            </a:fld>
            <a:endParaRPr lang="en-KR"/>
          </a:p>
        </p:txBody>
      </p:sp>
      <p:sp>
        <p:nvSpPr>
          <p:cNvPr id="5" name="Footer Placeholder 4">
            <a:extLst>
              <a:ext uri="{FF2B5EF4-FFF2-40B4-BE49-F238E27FC236}">
                <a16:creationId xmlns:a16="http://schemas.microsoft.com/office/drawing/2014/main" id="{54A9C8D1-AF19-FCEA-C9C2-0E23E10AFC39}"/>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8692CFFB-2775-F5CD-8C2F-041C8E89243C}"/>
              </a:ext>
            </a:extLst>
          </p:cNvPr>
          <p:cNvSpPr>
            <a:spLocks noGrp="1"/>
          </p:cNvSpPr>
          <p:nvPr>
            <p:ph type="sldNum" sz="quarter" idx="12"/>
          </p:nvPr>
        </p:nvSpPr>
        <p:spPr/>
        <p:txBody>
          <a:bodyPr/>
          <a:lstStyle/>
          <a:p>
            <a:fld id="{03EDC8F9-994E-B141-87E6-F68AD5E6D827}" type="slidenum">
              <a:rPr lang="en-KR" smtClean="0"/>
              <a:t>‹#›</a:t>
            </a:fld>
            <a:endParaRPr lang="en-KR"/>
          </a:p>
        </p:txBody>
      </p:sp>
    </p:spTree>
    <p:extLst>
      <p:ext uri="{BB962C8B-B14F-4D97-AF65-F5344CB8AC3E}">
        <p14:creationId xmlns:p14="http://schemas.microsoft.com/office/powerpoint/2010/main" val="801031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8425A3-A40F-068E-2B10-1CDF0EB1FD5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KR"/>
          </a:p>
        </p:txBody>
      </p:sp>
      <p:sp>
        <p:nvSpPr>
          <p:cNvPr id="3" name="Vertical Text Placeholder 2">
            <a:extLst>
              <a:ext uri="{FF2B5EF4-FFF2-40B4-BE49-F238E27FC236}">
                <a16:creationId xmlns:a16="http://schemas.microsoft.com/office/drawing/2014/main" id="{18217235-762A-0A97-25F2-E5B3A478AC5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R"/>
          </a:p>
        </p:txBody>
      </p:sp>
      <p:sp>
        <p:nvSpPr>
          <p:cNvPr id="4" name="Date Placeholder 3">
            <a:extLst>
              <a:ext uri="{FF2B5EF4-FFF2-40B4-BE49-F238E27FC236}">
                <a16:creationId xmlns:a16="http://schemas.microsoft.com/office/drawing/2014/main" id="{8767D34D-1642-A335-AB4C-A7D9D99E0D98}"/>
              </a:ext>
            </a:extLst>
          </p:cNvPr>
          <p:cNvSpPr>
            <a:spLocks noGrp="1"/>
          </p:cNvSpPr>
          <p:nvPr>
            <p:ph type="dt" sz="half" idx="10"/>
          </p:nvPr>
        </p:nvSpPr>
        <p:spPr/>
        <p:txBody>
          <a:bodyPr/>
          <a:lstStyle/>
          <a:p>
            <a:fld id="{AC1E5992-4278-DE4B-8BB3-8AA9A757ABF5}" type="datetimeFigureOut">
              <a:rPr lang="en-KR" smtClean="0"/>
              <a:t>2022/06/15</a:t>
            </a:fld>
            <a:endParaRPr lang="en-KR"/>
          </a:p>
        </p:txBody>
      </p:sp>
      <p:sp>
        <p:nvSpPr>
          <p:cNvPr id="5" name="Footer Placeholder 4">
            <a:extLst>
              <a:ext uri="{FF2B5EF4-FFF2-40B4-BE49-F238E27FC236}">
                <a16:creationId xmlns:a16="http://schemas.microsoft.com/office/drawing/2014/main" id="{BE5A7F7D-454F-09EE-ED66-2D22A3E05269}"/>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A36C81ED-59C9-06F3-C0A2-B50460AC3CEE}"/>
              </a:ext>
            </a:extLst>
          </p:cNvPr>
          <p:cNvSpPr>
            <a:spLocks noGrp="1"/>
          </p:cNvSpPr>
          <p:nvPr>
            <p:ph type="sldNum" sz="quarter" idx="12"/>
          </p:nvPr>
        </p:nvSpPr>
        <p:spPr/>
        <p:txBody>
          <a:bodyPr/>
          <a:lstStyle/>
          <a:p>
            <a:fld id="{03EDC8F9-994E-B141-87E6-F68AD5E6D827}" type="slidenum">
              <a:rPr lang="en-KR" smtClean="0"/>
              <a:t>‹#›</a:t>
            </a:fld>
            <a:endParaRPr lang="en-KR"/>
          </a:p>
        </p:txBody>
      </p:sp>
    </p:spTree>
    <p:extLst>
      <p:ext uri="{BB962C8B-B14F-4D97-AF65-F5344CB8AC3E}">
        <p14:creationId xmlns:p14="http://schemas.microsoft.com/office/powerpoint/2010/main" val="847912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ED4D4-AA26-1CC0-340D-F3FC7EE35FF3}"/>
              </a:ext>
            </a:extLst>
          </p:cNvPr>
          <p:cNvSpPr>
            <a:spLocks noGrp="1"/>
          </p:cNvSpPr>
          <p:nvPr>
            <p:ph type="title"/>
          </p:nvPr>
        </p:nvSpPr>
        <p:spPr/>
        <p:txBody>
          <a:bodyPr/>
          <a:lstStyle/>
          <a:p>
            <a:r>
              <a:rPr lang="en-GB"/>
              <a:t>Click to edit Master title style</a:t>
            </a:r>
            <a:endParaRPr lang="en-KR"/>
          </a:p>
        </p:txBody>
      </p:sp>
      <p:sp>
        <p:nvSpPr>
          <p:cNvPr id="3" name="Content Placeholder 2">
            <a:extLst>
              <a:ext uri="{FF2B5EF4-FFF2-40B4-BE49-F238E27FC236}">
                <a16:creationId xmlns:a16="http://schemas.microsoft.com/office/drawing/2014/main" id="{B78D0A18-42FC-1485-78F4-A170C5DD5C3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R"/>
          </a:p>
        </p:txBody>
      </p:sp>
      <p:sp>
        <p:nvSpPr>
          <p:cNvPr id="4" name="Date Placeholder 3">
            <a:extLst>
              <a:ext uri="{FF2B5EF4-FFF2-40B4-BE49-F238E27FC236}">
                <a16:creationId xmlns:a16="http://schemas.microsoft.com/office/drawing/2014/main" id="{901BE72F-66B3-245E-22FE-B5FAD232D9F9}"/>
              </a:ext>
            </a:extLst>
          </p:cNvPr>
          <p:cNvSpPr>
            <a:spLocks noGrp="1"/>
          </p:cNvSpPr>
          <p:nvPr>
            <p:ph type="dt" sz="half" idx="10"/>
          </p:nvPr>
        </p:nvSpPr>
        <p:spPr/>
        <p:txBody>
          <a:bodyPr/>
          <a:lstStyle/>
          <a:p>
            <a:fld id="{AC1E5992-4278-DE4B-8BB3-8AA9A757ABF5}" type="datetimeFigureOut">
              <a:rPr lang="en-KR" smtClean="0"/>
              <a:t>2022/06/15</a:t>
            </a:fld>
            <a:endParaRPr lang="en-KR"/>
          </a:p>
        </p:txBody>
      </p:sp>
      <p:sp>
        <p:nvSpPr>
          <p:cNvPr id="5" name="Footer Placeholder 4">
            <a:extLst>
              <a:ext uri="{FF2B5EF4-FFF2-40B4-BE49-F238E27FC236}">
                <a16:creationId xmlns:a16="http://schemas.microsoft.com/office/drawing/2014/main" id="{8CFA3634-F89A-B152-F5E1-EBE291B0FB30}"/>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8FDFAA57-535F-91E9-A81F-401B145C0E96}"/>
              </a:ext>
            </a:extLst>
          </p:cNvPr>
          <p:cNvSpPr>
            <a:spLocks noGrp="1"/>
          </p:cNvSpPr>
          <p:nvPr>
            <p:ph type="sldNum" sz="quarter" idx="12"/>
          </p:nvPr>
        </p:nvSpPr>
        <p:spPr/>
        <p:txBody>
          <a:bodyPr/>
          <a:lstStyle/>
          <a:p>
            <a:fld id="{03EDC8F9-994E-B141-87E6-F68AD5E6D827}" type="slidenum">
              <a:rPr lang="en-KR" smtClean="0"/>
              <a:t>‹#›</a:t>
            </a:fld>
            <a:endParaRPr lang="en-KR"/>
          </a:p>
        </p:txBody>
      </p:sp>
    </p:spTree>
    <p:extLst>
      <p:ext uri="{BB962C8B-B14F-4D97-AF65-F5344CB8AC3E}">
        <p14:creationId xmlns:p14="http://schemas.microsoft.com/office/powerpoint/2010/main" val="926951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F32D4-27D2-B476-0D4F-06B2224D801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KR"/>
          </a:p>
        </p:txBody>
      </p:sp>
      <p:sp>
        <p:nvSpPr>
          <p:cNvPr id="3" name="Text Placeholder 2">
            <a:extLst>
              <a:ext uri="{FF2B5EF4-FFF2-40B4-BE49-F238E27FC236}">
                <a16:creationId xmlns:a16="http://schemas.microsoft.com/office/drawing/2014/main" id="{CD490522-DEC8-FC6C-1E76-F2BEDD7000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AF79CE9-4168-B52F-AEA3-AC2E4DCD8C06}"/>
              </a:ext>
            </a:extLst>
          </p:cNvPr>
          <p:cNvSpPr>
            <a:spLocks noGrp="1"/>
          </p:cNvSpPr>
          <p:nvPr>
            <p:ph type="dt" sz="half" idx="10"/>
          </p:nvPr>
        </p:nvSpPr>
        <p:spPr/>
        <p:txBody>
          <a:bodyPr/>
          <a:lstStyle/>
          <a:p>
            <a:fld id="{AC1E5992-4278-DE4B-8BB3-8AA9A757ABF5}" type="datetimeFigureOut">
              <a:rPr lang="en-KR" smtClean="0"/>
              <a:t>2022/06/15</a:t>
            </a:fld>
            <a:endParaRPr lang="en-KR"/>
          </a:p>
        </p:txBody>
      </p:sp>
      <p:sp>
        <p:nvSpPr>
          <p:cNvPr id="5" name="Footer Placeholder 4">
            <a:extLst>
              <a:ext uri="{FF2B5EF4-FFF2-40B4-BE49-F238E27FC236}">
                <a16:creationId xmlns:a16="http://schemas.microsoft.com/office/drawing/2014/main" id="{ACE814F3-D18B-2842-3635-50C1D33BFF0F}"/>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73372736-90BB-6394-E92B-835D485DF1CD}"/>
              </a:ext>
            </a:extLst>
          </p:cNvPr>
          <p:cNvSpPr>
            <a:spLocks noGrp="1"/>
          </p:cNvSpPr>
          <p:nvPr>
            <p:ph type="sldNum" sz="quarter" idx="12"/>
          </p:nvPr>
        </p:nvSpPr>
        <p:spPr/>
        <p:txBody>
          <a:bodyPr/>
          <a:lstStyle/>
          <a:p>
            <a:fld id="{03EDC8F9-994E-B141-87E6-F68AD5E6D827}" type="slidenum">
              <a:rPr lang="en-KR" smtClean="0"/>
              <a:t>‹#›</a:t>
            </a:fld>
            <a:endParaRPr lang="en-KR"/>
          </a:p>
        </p:txBody>
      </p:sp>
    </p:spTree>
    <p:extLst>
      <p:ext uri="{BB962C8B-B14F-4D97-AF65-F5344CB8AC3E}">
        <p14:creationId xmlns:p14="http://schemas.microsoft.com/office/powerpoint/2010/main" val="30884328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D78EB-AD49-8CF8-387B-6FEE7C35A0AA}"/>
              </a:ext>
            </a:extLst>
          </p:cNvPr>
          <p:cNvSpPr>
            <a:spLocks noGrp="1"/>
          </p:cNvSpPr>
          <p:nvPr>
            <p:ph type="title"/>
          </p:nvPr>
        </p:nvSpPr>
        <p:spPr/>
        <p:txBody>
          <a:bodyPr/>
          <a:lstStyle/>
          <a:p>
            <a:r>
              <a:rPr lang="en-GB"/>
              <a:t>Click to edit Master title style</a:t>
            </a:r>
            <a:endParaRPr lang="en-KR"/>
          </a:p>
        </p:txBody>
      </p:sp>
      <p:sp>
        <p:nvSpPr>
          <p:cNvPr id="3" name="Content Placeholder 2">
            <a:extLst>
              <a:ext uri="{FF2B5EF4-FFF2-40B4-BE49-F238E27FC236}">
                <a16:creationId xmlns:a16="http://schemas.microsoft.com/office/drawing/2014/main" id="{25109ACB-F76B-C205-85D8-4061F693696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R"/>
          </a:p>
        </p:txBody>
      </p:sp>
      <p:sp>
        <p:nvSpPr>
          <p:cNvPr id="4" name="Content Placeholder 3">
            <a:extLst>
              <a:ext uri="{FF2B5EF4-FFF2-40B4-BE49-F238E27FC236}">
                <a16:creationId xmlns:a16="http://schemas.microsoft.com/office/drawing/2014/main" id="{9C111B51-8B23-4317-5E99-DD3214BA17B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R"/>
          </a:p>
        </p:txBody>
      </p:sp>
      <p:sp>
        <p:nvSpPr>
          <p:cNvPr id="5" name="Date Placeholder 4">
            <a:extLst>
              <a:ext uri="{FF2B5EF4-FFF2-40B4-BE49-F238E27FC236}">
                <a16:creationId xmlns:a16="http://schemas.microsoft.com/office/drawing/2014/main" id="{5997CFFE-0B4C-585C-4952-C46D43A32F3A}"/>
              </a:ext>
            </a:extLst>
          </p:cNvPr>
          <p:cNvSpPr>
            <a:spLocks noGrp="1"/>
          </p:cNvSpPr>
          <p:nvPr>
            <p:ph type="dt" sz="half" idx="10"/>
          </p:nvPr>
        </p:nvSpPr>
        <p:spPr/>
        <p:txBody>
          <a:bodyPr/>
          <a:lstStyle/>
          <a:p>
            <a:fld id="{AC1E5992-4278-DE4B-8BB3-8AA9A757ABF5}" type="datetimeFigureOut">
              <a:rPr lang="en-KR" smtClean="0"/>
              <a:t>2022/06/15</a:t>
            </a:fld>
            <a:endParaRPr lang="en-KR"/>
          </a:p>
        </p:txBody>
      </p:sp>
      <p:sp>
        <p:nvSpPr>
          <p:cNvPr id="6" name="Footer Placeholder 5">
            <a:extLst>
              <a:ext uri="{FF2B5EF4-FFF2-40B4-BE49-F238E27FC236}">
                <a16:creationId xmlns:a16="http://schemas.microsoft.com/office/drawing/2014/main" id="{6F5FA14B-1493-BBE4-5A58-38BB93A70F3D}"/>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7E2121EE-01D9-D0A2-6DC7-479FE21FA181}"/>
              </a:ext>
            </a:extLst>
          </p:cNvPr>
          <p:cNvSpPr>
            <a:spLocks noGrp="1"/>
          </p:cNvSpPr>
          <p:nvPr>
            <p:ph type="sldNum" sz="quarter" idx="12"/>
          </p:nvPr>
        </p:nvSpPr>
        <p:spPr/>
        <p:txBody>
          <a:bodyPr/>
          <a:lstStyle/>
          <a:p>
            <a:fld id="{03EDC8F9-994E-B141-87E6-F68AD5E6D827}" type="slidenum">
              <a:rPr lang="en-KR" smtClean="0"/>
              <a:t>‹#›</a:t>
            </a:fld>
            <a:endParaRPr lang="en-KR"/>
          </a:p>
        </p:txBody>
      </p:sp>
    </p:spTree>
    <p:extLst>
      <p:ext uri="{BB962C8B-B14F-4D97-AF65-F5344CB8AC3E}">
        <p14:creationId xmlns:p14="http://schemas.microsoft.com/office/powerpoint/2010/main" val="31516393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25DB2-C32D-4FF7-1DCC-C9A68A5DB08C}"/>
              </a:ext>
            </a:extLst>
          </p:cNvPr>
          <p:cNvSpPr>
            <a:spLocks noGrp="1"/>
          </p:cNvSpPr>
          <p:nvPr>
            <p:ph type="title"/>
          </p:nvPr>
        </p:nvSpPr>
        <p:spPr>
          <a:xfrm>
            <a:off x="839788" y="365125"/>
            <a:ext cx="10515600" cy="1325563"/>
          </a:xfrm>
        </p:spPr>
        <p:txBody>
          <a:bodyPr/>
          <a:lstStyle/>
          <a:p>
            <a:r>
              <a:rPr lang="en-GB"/>
              <a:t>Click to edit Master title style</a:t>
            </a:r>
            <a:endParaRPr lang="en-KR"/>
          </a:p>
        </p:txBody>
      </p:sp>
      <p:sp>
        <p:nvSpPr>
          <p:cNvPr id="3" name="Text Placeholder 2">
            <a:extLst>
              <a:ext uri="{FF2B5EF4-FFF2-40B4-BE49-F238E27FC236}">
                <a16:creationId xmlns:a16="http://schemas.microsoft.com/office/drawing/2014/main" id="{5B24DE0B-C3EA-33EA-CD31-3E08235389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ECFCEDF-794F-D151-856C-97F6C03A6CC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R"/>
          </a:p>
        </p:txBody>
      </p:sp>
      <p:sp>
        <p:nvSpPr>
          <p:cNvPr id="5" name="Text Placeholder 4">
            <a:extLst>
              <a:ext uri="{FF2B5EF4-FFF2-40B4-BE49-F238E27FC236}">
                <a16:creationId xmlns:a16="http://schemas.microsoft.com/office/drawing/2014/main" id="{5C92AA1F-0026-C620-E5D8-52CE76DCB3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8518D5C-8CEB-D70B-E347-64A0B240014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R"/>
          </a:p>
        </p:txBody>
      </p:sp>
      <p:sp>
        <p:nvSpPr>
          <p:cNvPr id="7" name="Date Placeholder 6">
            <a:extLst>
              <a:ext uri="{FF2B5EF4-FFF2-40B4-BE49-F238E27FC236}">
                <a16:creationId xmlns:a16="http://schemas.microsoft.com/office/drawing/2014/main" id="{74FD8F88-7198-4A52-6377-CD9E8208FC22}"/>
              </a:ext>
            </a:extLst>
          </p:cNvPr>
          <p:cNvSpPr>
            <a:spLocks noGrp="1"/>
          </p:cNvSpPr>
          <p:nvPr>
            <p:ph type="dt" sz="half" idx="10"/>
          </p:nvPr>
        </p:nvSpPr>
        <p:spPr/>
        <p:txBody>
          <a:bodyPr/>
          <a:lstStyle/>
          <a:p>
            <a:fld id="{AC1E5992-4278-DE4B-8BB3-8AA9A757ABF5}" type="datetimeFigureOut">
              <a:rPr lang="en-KR" smtClean="0"/>
              <a:t>2022/06/15</a:t>
            </a:fld>
            <a:endParaRPr lang="en-KR"/>
          </a:p>
        </p:txBody>
      </p:sp>
      <p:sp>
        <p:nvSpPr>
          <p:cNvPr id="8" name="Footer Placeholder 7">
            <a:extLst>
              <a:ext uri="{FF2B5EF4-FFF2-40B4-BE49-F238E27FC236}">
                <a16:creationId xmlns:a16="http://schemas.microsoft.com/office/drawing/2014/main" id="{D4A49CE3-55E6-C1BE-553F-C2D7448661CF}"/>
              </a:ext>
            </a:extLst>
          </p:cNvPr>
          <p:cNvSpPr>
            <a:spLocks noGrp="1"/>
          </p:cNvSpPr>
          <p:nvPr>
            <p:ph type="ftr" sz="quarter" idx="11"/>
          </p:nvPr>
        </p:nvSpPr>
        <p:spPr/>
        <p:txBody>
          <a:bodyPr/>
          <a:lstStyle/>
          <a:p>
            <a:endParaRPr lang="en-KR"/>
          </a:p>
        </p:txBody>
      </p:sp>
      <p:sp>
        <p:nvSpPr>
          <p:cNvPr id="9" name="Slide Number Placeholder 8">
            <a:extLst>
              <a:ext uri="{FF2B5EF4-FFF2-40B4-BE49-F238E27FC236}">
                <a16:creationId xmlns:a16="http://schemas.microsoft.com/office/drawing/2014/main" id="{C7D0E5F1-0538-DC0E-D539-505D5D93B72C}"/>
              </a:ext>
            </a:extLst>
          </p:cNvPr>
          <p:cNvSpPr>
            <a:spLocks noGrp="1"/>
          </p:cNvSpPr>
          <p:nvPr>
            <p:ph type="sldNum" sz="quarter" idx="12"/>
          </p:nvPr>
        </p:nvSpPr>
        <p:spPr/>
        <p:txBody>
          <a:bodyPr/>
          <a:lstStyle/>
          <a:p>
            <a:fld id="{03EDC8F9-994E-B141-87E6-F68AD5E6D827}" type="slidenum">
              <a:rPr lang="en-KR" smtClean="0"/>
              <a:t>‹#›</a:t>
            </a:fld>
            <a:endParaRPr lang="en-KR"/>
          </a:p>
        </p:txBody>
      </p:sp>
    </p:spTree>
    <p:extLst>
      <p:ext uri="{BB962C8B-B14F-4D97-AF65-F5344CB8AC3E}">
        <p14:creationId xmlns:p14="http://schemas.microsoft.com/office/powerpoint/2010/main" val="1227085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95EFA-CC18-A8EA-0929-7480E7874E34}"/>
              </a:ext>
            </a:extLst>
          </p:cNvPr>
          <p:cNvSpPr>
            <a:spLocks noGrp="1"/>
          </p:cNvSpPr>
          <p:nvPr>
            <p:ph type="title"/>
          </p:nvPr>
        </p:nvSpPr>
        <p:spPr/>
        <p:txBody>
          <a:bodyPr/>
          <a:lstStyle/>
          <a:p>
            <a:r>
              <a:rPr lang="en-GB"/>
              <a:t>Click to edit Master title style</a:t>
            </a:r>
            <a:endParaRPr lang="en-KR"/>
          </a:p>
        </p:txBody>
      </p:sp>
      <p:sp>
        <p:nvSpPr>
          <p:cNvPr id="3" name="Date Placeholder 2">
            <a:extLst>
              <a:ext uri="{FF2B5EF4-FFF2-40B4-BE49-F238E27FC236}">
                <a16:creationId xmlns:a16="http://schemas.microsoft.com/office/drawing/2014/main" id="{4076F895-F3EA-39B5-B12D-BC8FAEEBE41D}"/>
              </a:ext>
            </a:extLst>
          </p:cNvPr>
          <p:cNvSpPr>
            <a:spLocks noGrp="1"/>
          </p:cNvSpPr>
          <p:nvPr>
            <p:ph type="dt" sz="half" idx="10"/>
          </p:nvPr>
        </p:nvSpPr>
        <p:spPr/>
        <p:txBody>
          <a:bodyPr/>
          <a:lstStyle/>
          <a:p>
            <a:fld id="{AC1E5992-4278-DE4B-8BB3-8AA9A757ABF5}" type="datetimeFigureOut">
              <a:rPr lang="en-KR" smtClean="0"/>
              <a:t>2022/06/15</a:t>
            </a:fld>
            <a:endParaRPr lang="en-KR"/>
          </a:p>
        </p:txBody>
      </p:sp>
      <p:sp>
        <p:nvSpPr>
          <p:cNvPr id="4" name="Footer Placeholder 3">
            <a:extLst>
              <a:ext uri="{FF2B5EF4-FFF2-40B4-BE49-F238E27FC236}">
                <a16:creationId xmlns:a16="http://schemas.microsoft.com/office/drawing/2014/main" id="{252FDBE7-377B-62EC-09E2-64EF95991E95}"/>
              </a:ext>
            </a:extLst>
          </p:cNvPr>
          <p:cNvSpPr>
            <a:spLocks noGrp="1"/>
          </p:cNvSpPr>
          <p:nvPr>
            <p:ph type="ftr" sz="quarter" idx="11"/>
          </p:nvPr>
        </p:nvSpPr>
        <p:spPr/>
        <p:txBody>
          <a:bodyPr/>
          <a:lstStyle/>
          <a:p>
            <a:endParaRPr lang="en-KR"/>
          </a:p>
        </p:txBody>
      </p:sp>
      <p:sp>
        <p:nvSpPr>
          <p:cNvPr id="5" name="Slide Number Placeholder 4">
            <a:extLst>
              <a:ext uri="{FF2B5EF4-FFF2-40B4-BE49-F238E27FC236}">
                <a16:creationId xmlns:a16="http://schemas.microsoft.com/office/drawing/2014/main" id="{BD95D222-A9DD-C7CA-B7B4-2D990469CDAA}"/>
              </a:ext>
            </a:extLst>
          </p:cNvPr>
          <p:cNvSpPr>
            <a:spLocks noGrp="1"/>
          </p:cNvSpPr>
          <p:nvPr>
            <p:ph type="sldNum" sz="quarter" idx="12"/>
          </p:nvPr>
        </p:nvSpPr>
        <p:spPr/>
        <p:txBody>
          <a:bodyPr/>
          <a:lstStyle/>
          <a:p>
            <a:fld id="{03EDC8F9-994E-B141-87E6-F68AD5E6D827}" type="slidenum">
              <a:rPr lang="en-KR" smtClean="0"/>
              <a:t>‹#›</a:t>
            </a:fld>
            <a:endParaRPr lang="en-KR"/>
          </a:p>
        </p:txBody>
      </p:sp>
    </p:spTree>
    <p:extLst>
      <p:ext uri="{BB962C8B-B14F-4D97-AF65-F5344CB8AC3E}">
        <p14:creationId xmlns:p14="http://schemas.microsoft.com/office/powerpoint/2010/main" val="2141596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0A2B46-E6CD-A99F-CCE7-B1D0DAE43D42}"/>
              </a:ext>
            </a:extLst>
          </p:cNvPr>
          <p:cNvSpPr>
            <a:spLocks noGrp="1"/>
          </p:cNvSpPr>
          <p:nvPr>
            <p:ph type="dt" sz="half" idx="10"/>
          </p:nvPr>
        </p:nvSpPr>
        <p:spPr/>
        <p:txBody>
          <a:bodyPr/>
          <a:lstStyle/>
          <a:p>
            <a:fld id="{AC1E5992-4278-DE4B-8BB3-8AA9A757ABF5}" type="datetimeFigureOut">
              <a:rPr lang="en-KR" smtClean="0"/>
              <a:t>2022/06/15</a:t>
            </a:fld>
            <a:endParaRPr lang="en-KR"/>
          </a:p>
        </p:txBody>
      </p:sp>
      <p:sp>
        <p:nvSpPr>
          <p:cNvPr id="3" name="Footer Placeholder 2">
            <a:extLst>
              <a:ext uri="{FF2B5EF4-FFF2-40B4-BE49-F238E27FC236}">
                <a16:creationId xmlns:a16="http://schemas.microsoft.com/office/drawing/2014/main" id="{3128BF41-9BEB-A306-895A-ABB8F9647F20}"/>
              </a:ext>
            </a:extLst>
          </p:cNvPr>
          <p:cNvSpPr>
            <a:spLocks noGrp="1"/>
          </p:cNvSpPr>
          <p:nvPr>
            <p:ph type="ftr" sz="quarter" idx="11"/>
          </p:nvPr>
        </p:nvSpPr>
        <p:spPr/>
        <p:txBody>
          <a:bodyPr/>
          <a:lstStyle/>
          <a:p>
            <a:endParaRPr lang="en-KR"/>
          </a:p>
        </p:txBody>
      </p:sp>
      <p:sp>
        <p:nvSpPr>
          <p:cNvPr id="4" name="Slide Number Placeholder 3">
            <a:extLst>
              <a:ext uri="{FF2B5EF4-FFF2-40B4-BE49-F238E27FC236}">
                <a16:creationId xmlns:a16="http://schemas.microsoft.com/office/drawing/2014/main" id="{AFE3CB09-A025-1613-89CD-EDD5451049C1}"/>
              </a:ext>
            </a:extLst>
          </p:cNvPr>
          <p:cNvSpPr>
            <a:spLocks noGrp="1"/>
          </p:cNvSpPr>
          <p:nvPr>
            <p:ph type="sldNum" sz="quarter" idx="12"/>
          </p:nvPr>
        </p:nvSpPr>
        <p:spPr/>
        <p:txBody>
          <a:bodyPr/>
          <a:lstStyle/>
          <a:p>
            <a:fld id="{03EDC8F9-994E-B141-87E6-F68AD5E6D827}" type="slidenum">
              <a:rPr lang="en-KR" smtClean="0"/>
              <a:t>‹#›</a:t>
            </a:fld>
            <a:endParaRPr lang="en-KR"/>
          </a:p>
        </p:txBody>
      </p:sp>
    </p:spTree>
    <p:extLst>
      <p:ext uri="{BB962C8B-B14F-4D97-AF65-F5344CB8AC3E}">
        <p14:creationId xmlns:p14="http://schemas.microsoft.com/office/powerpoint/2010/main" val="4047096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50FFE-9090-EABA-8315-EAE370F4386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KR"/>
          </a:p>
        </p:txBody>
      </p:sp>
      <p:sp>
        <p:nvSpPr>
          <p:cNvPr id="3" name="Content Placeholder 2">
            <a:extLst>
              <a:ext uri="{FF2B5EF4-FFF2-40B4-BE49-F238E27FC236}">
                <a16:creationId xmlns:a16="http://schemas.microsoft.com/office/drawing/2014/main" id="{14921EC0-E80A-14E2-D964-44C712BB31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R"/>
          </a:p>
        </p:txBody>
      </p:sp>
      <p:sp>
        <p:nvSpPr>
          <p:cNvPr id="4" name="Text Placeholder 3">
            <a:extLst>
              <a:ext uri="{FF2B5EF4-FFF2-40B4-BE49-F238E27FC236}">
                <a16:creationId xmlns:a16="http://schemas.microsoft.com/office/drawing/2014/main" id="{01EBE4A0-CDFD-BF8C-94BC-7A50519B22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8179D6C-ECAE-B432-E591-74A00DD54487}"/>
              </a:ext>
            </a:extLst>
          </p:cNvPr>
          <p:cNvSpPr>
            <a:spLocks noGrp="1"/>
          </p:cNvSpPr>
          <p:nvPr>
            <p:ph type="dt" sz="half" idx="10"/>
          </p:nvPr>
        </p:nvSpPr>
        <p:spPr/>
        <p:txBody>
          <a:bodyPr/>
          <a:lstStyle/>
          <a:p>
            <a:fld id="{AC1E5992-4278-DE4B-8BB3-8AA9A757ABF5}" type="datetimeFigureOut">
              <a:rPr lang="en-KR" smtClean="0"/>
              <a:t>2022/06/15</a:t>
            </a:fld>
            <a:endParaRPr lang="en-KR"/>
          </a:p>
        </p:txBody>
      </p:sp>
      <p:sp>
        <p:nvSpPr>
          <p:cNvPr id="6" name="Footer Placeholder 5">
            <a:extLst>
              <a:ext uri="{FF2B5EF4-FFF2-40B4-BE49-F238E27FC236}">
                <a16:creationId xmlns:a16="http://schemas.microsoft.com/office/drawing/2014/main" id="{573A7D61-4BB6-B5B5-ED4D-E8FED90F87C3}"/>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32455064-6C8E-0C51-CD29-06DF391084F0}"/>
              </a:ext>
            </a:extLst>
          </p:cNvPr>
          <p:cNvSpPr>
            <a:spLocks noGrp="1"/>
          </p:cNvSpPr>
          <p:nvPr>
            <p:ph type="sldNum" sz="quarter" idx="12"/>
          </p:nvPr>
        </p:nvSpPr>
        <p:spPr/>
        <p:txBody>
          <a:bodyPr/>
          <a:lstStyle/>
          <a:p>
            <a:fld id="{03EDC8F9-994E-B141-87E6-F68AD5E6D827}" type="slidenum">
              <a:rPr lang="en-KR" smtClean="0"/>
              <a:t>‹#›</a:t>
            </a:fld>
            <a:endParaRPr lang="en-KR"/>
          </a:p>
        </p:txBody>
      </p:sp>
    </p:spTree>
    <p:extLst>
      <p:ext uri="{BB962C8B-B14F-4D97-AF65-F5344CB8AC3E}">
        <p14:creationId xmlns:p14="http://schemas.microsoft.com/office/powerpoint/2010/main" val="2566929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A2A88-52A5-424F-FF16-9FBF92F0C39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KR"/>
          </a:p>
        </p:txBody>
      </p:sp>
      <p:sp>
        <p:nvSpPr>
          <p:cNvPr id="3" name="Picture Placeholder 2">
            <a:extLst>
              <a:ext uri="{FF2B5EF4-FFF2-40B4-BE49-F238E27FC236}">
                <a16:creationId xmlns:a16="http://schemas.microsoft.com/office/drawing/2014/main" id="{2DCD8CDF-7A26-7F08-959C-B676975647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KR"/>
          </a:p>
        </p:txBody>
      </p:sp>
      <p:sp>
        <p:nvSpPr>
          <p:cNvPr id="4" name="Text Placeholder 3">
            <a:extLst>
              <a:ext uri="{FF2B5EF4-FFF2-40B4-BE49-F238E27FC236}">
                <a16:creationId xmlns:a16="http://schemas.microsoft.com/office/drawing/2014/main" id="{004AB9E4-3191-576B-2E35-1B3B3D10F5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CB2D0CC-276E-A744-4F07-72D409B32F72}"/>
              </a:ext>
            </a:extLst>
          </p:cNvPr>
          <p:cNvSpPr>
            <a:spLocks noGrp="1"/>
          </p:cNvSpPr>
          <p:nvPr>
            <p:ph type="dt" sz="half" idx="10"/>
          </p:nvPr>
        </p:nvSpPr>
        <p:spPr/>
        <p:txBody>
          <a:bodyPr/>
          <a:lstStyle/>
          <a:p>
            <a:fld id="{AC1E5992-4278-DE4B-8BB3-8AA9A757ABF5}" type="datetimeFigureOut">
              <a:rPr lang="en-KR" smtClean="0"/>
              <a:t>2022/06/15</a:t>
            </a:fld>
            <a:endParaRPr lang="en-KR"/>
          </a:p>
        </p:txBody>
      </p:sp>
      <p:sp>
        <p:nvSpPr>
          <p:cNvPr id="6" name="Footer Placeholder 5">
            <a:extLst>
              <a:ext uri="{FF2B5EF4-FFF2-40B4-BE49-F238E27FC236}">
                <a16:creationId xmlns:a16="http://schemas.microsoft.com/office/drawing/2014/main" id="{73DD8DCE-B93E-9115-FB4C-1E8A7817DA2B}"/>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D7DBDFAD-987E-6835-315F-01F384BD0A7E}"/>
              </a:ext>
            </a:extLst>
          </p:cNvPr>
          <p:cNvSpPr>
            <a:spLocks noGrp="1"/>
          </p:cNvSpPr>
          <p:nvPr>
            <p:ph type="sldNum" sz="quarter" idx="12"/>
          </p:nvPr>
        </p:nvSpPr>
        <p:spPr/>
        <p:txBody>
          <a:bodyPr/>
          <a:lstStyle/>
          <a:p>
            <a:fld id="{03EDC8F9-994E-B141-87E6-F68AD5E6D827}" type="slidenum">
              <a:rPr lang="en-KR" smtClean="0"/>
              <a:t>‹#›</a:t>
            </a:fld>
            <a:endParaRPr lang="en-KR"/>
          </a:p>
        </p:txBody>
      </p:sp>
    </p:spTree>
    <p:extLst>
      <p:ext uri="{BB962C8B-B14F-4D97-AF65-F5344CB8AC3E}">
        <p14:creationId xmlns:p14="http://schemas.microsoft.com/office/powerpoint/2010/main" val="41418209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BDDFC5-05A3-EDA3-58D0-4245AA2DDA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KR"/>
          </a:p>
        </p:txBody>
      </p:sp>
      <p:sp>
        <p:nvSpPr>
          <p:cNvPr id="3" name="Text Placeholder 2">
            <a:extLst>
              <a:ext uri="{FF2B5EF4-FFF2-40B4-BE49-F238E27FC236}">
                <a16:creationId xmlns:a16="http://schemas.microsoft.com/office/drawing/2014/main" id="{5D52B6C7-A1E0-1FB3-6E1E-26BDB241B6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KR"/>
          </a:p>
        </p:txBody>
      </p:sp>
      <p:sp>
        <p:nvSpPr>
          <p:cNvPr id="4" name="Date Placeholder 3">
            <a:extLst>
              <a:ext uri="{FF2B5EF4-FFF2-40B4-BE49-F238E27FC236}">
                <a16:creationId xmlns:a16="http://schemas.microsoft.com/office/drawing/2014/main" id="{ADF2C788-9333-D1C2-7BF1-4D7865E78E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1E5992-4278-DE4B-8BB3-8AA9A757ABF5}" type="datetimeFigureOut">
              <a:rPr lang="en-KR" smtClean="0"/>
              <a:t>2022/06/15</a:t>
            </a:fld>
            <a:endParaRPr lang="en-KR"/>
          </a:p>
        </p:txBody>
      </p:sp>
      <p:sp>
        <p:nvSpPr>
          <p:cNvPr id="5" name="Footer Placeholder 4">
            <a:extLst>
              <a:ext uri="{FF2B5EF4-FFF2-40B4-BE49-F238E27FC236}">
                <a16:creationId xmlns:a16="http://schemas.microsoft.com/office/drawing/2014/main" id="{756916BE-D675-D8DF-179D-FF2D138C3D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KR"/>
          </a:p>
        </p:txBody>
      </p:sp>
      <p:sp>
        <p:nvSpPr>
          <p:cNvPr id="6" name="Slide Number Placeholder 5">
            <a:extLst>
              <a:ext uri="{FF2B5EF4-FFF2-40B4-BE49-F238E27FC236}">
                <a16:creationId xmlns:a16="http://schemas.microsoft.com/office/drawing/2014/main" id="{9E0B4F75-2B68-A8F3-369C-27C10CDDF5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EDC8F9-994E-B141-87E6-F68AD5E6D827}" type="slidenum">
              <a:rPr lang="en-KR" smtClean="0"/>
              <a:t>‹#›</a:t>
            </a:fld>
            <a:endParaRPr lang="en-KR"/>
          </a:p>
        </p:txBody>
      </p:sp>
    </p:spTree>
    <p:extLst>
      <p:ext uri="{BB962C8B-B14F-4D97-AF65-F5344CB8AC3E}">
        <p14:creationId xmlns:p14="http://schemas.microsoft.com/office/powerpoint/2010/main" val="39786461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5A470-2953-B467-3A36-92EE9E2F930A}"/>
              </a:ext>
            </a:extLst>
          </p:cNvPr>
          <p:cNvSpPr>
            <a:spLocks noGrp="1"/>
          </p:cNvSpPr>
          <p:nvPr>
            <p:ph type="ctrTitle"/>
          </p:nvPr>
        </p:nvSpPr>
        <p:spPr/>
        <p:txBody>
          <a:bodyPr>
            <a:normAutofit/>
          </a:bodyPr>
          <a:lstStyle/>
          <a:p>
            <a:r>
              <a:rPr lang="en-GB" sz="5400" dirty="0"/>
              <a:t>SR10 C</a:t>
            </a:r>
            <a:r>
              <a:rPr lang="en-KR" sz="5400" dirty="0"/>
              <a:t>ar dealership Inventory</a:t>
            </a:r>
          </a:p>
        </p:txBody>
      </p:sp>
      <p:sp>
        <p:nvSpPr>
          <p:cNvPr id="3" name="Subtitle 2">
            <a:extLst>
              <a:ext uri="{FF2B5EF4-FFF2-40B4-BE49-F238E27FC236}">
                <a16:creationId xmlns:a16="http://schemas.microsoft.com/office/drawing/2014/main" id="{5CE1ACDF-D657-2546-6A8E-62596216946B}"/>
              </a:ext>
            </a:extLst>
          </p:cNvPr>
          <p:cNvSpPr>
            <a:spLocks noGrp="1"/>
          </p:cNvSpPr>
          <p:nvPr>
            <p:ph type="subTitle" idx="1"/>
          </p:nvPr>
        </p:nvSpPr>
        <p:spPr/>
        <p:txBody>
          <a:bodyPr/>
          <a:lstStyle/>
          <a:p>
            <a:r>
              <a:rPr lang="en-KR" dirty="0"/>
              <a:t>Sumin Oh </a:t>
            </a:r>
          </a:p>
        </p:txBody>
      </p:sp>
    </p:spTree>
    <p:extLst>
      <p:ext uri="{BB962C8B-B14F-4D97-AF65-F5344CB8AC3E}">
        <p14:creationId xmlns:p14="http://schemas.microsoft.com/office/powerpoint/2010/main" val="8182461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9D3A8-CA86-39F7-642C-9164441D861B}"/>
              </a:ext>
            </a:extLst>
          </p:cNvPr>
          <p:cNvSpPr>
            <a:spLocks noGrp="1"/>
          </p:cNvSpPr>
          <p:nvPr>
            <p:ph type="title"/>
          </p:nvPr>
        </p:nvSpPr>
        <p:spPr/>
        <p:txBody>
          <a:bodyPr/>
          <a:lstStyle/>
          <a:p>
            <a:r>
              <a:rPr lang="en-KR" dirty="0"/>
              <a:t>Sketches/Demo</a:t>
            </a:r>
          </a:p>
        </p:txBody>
      </p:sp>
      <p:graphicFrame>
        <p:nvGraphicFramePr>
          <p:cNvPr id="4" name="Table 4">
            <a:extLst>
              <a:ext uri="{FF2B5EF4-FFF2-40B4-BE49-F238E27FC236}">
                <a16:creationId xmlns:a16="http://schemas.microsoft.com/office/drawing/2014/main" id="{668AF4B7-A2AF-2530-1BD2-2D7B2749947A}"/>
              </a:ext>
            </a:extLst>
          </p:cNvPr>
          <p:cNvGraphicFramePr>
            <a:graphicFrameLocks noGrp="1"/>
          </p:cNvGraphicFramePr>
          <p:nvPr>
            <p:ph idx="1"/>
            <p:extLst>
              <p:ext uri="{D42A27DB-BD31-4B8C-83A1-F6EECF244321}">
                <p14:modId xmlns:p14="http://schemas.microsoft.com/office/powerpoint/2010/main" val="690356273"/>
              </p:ext>
            </p:extLst>
          </p:nvPr>
        </p:nvGraphicFramePr>
        <p:xfrm>
          <a:off x="0" y="1760265"/>
          <a:ext cx="5728138" cy="5097735"/>
        </p:xfrm>
        <a:graphic>
          <a:graphicData uri="http://schemas.openxmlformats.org/drawingml/2006/table">
            <a:tbl>
              <a:tblPr firstRow="1" bandRow="1">
                <a:tableStyleId>{073A0DAA-6AF3-43AB-8588-CEC1D06C72B9}</a:tableStyleId>
              </a:tblPr>
              <a:tblGrid>
                <a:gridCol w="5728138">
                  <a:extLst>
                    <a:ext uri="{9D8B030D-6E8A-4147-A177-3AD203B41FA5}">
                      <a16:colId xmlns:a16="http://schemas.microsoft.com/office/drawing/2014/main" val="466902111"/>
                    </a:ext>
                  </a:extLst>
                </a:gridCol>
              </a:tblGrid>
              <a:tr h="698381">
                <a:tc>
                  <a:txBody>
                    <a:bodyPr/>
                    <a:lstStyle/>
                    <a:p>
                      <a:r>
                        <a:rPr lang="en-KR" dirty="0">
                          <a:solidFill>
                            <a:schemeClr val="tx1"/>
                          </a:solidFill>
                        </a:rPr>
                        <a:t>Car Inventory    </a:t>
                      </a:r>
                      <a:r>
                        <a:rPr lang="en-KR" sz="1200" u="sng" dirty="0">
                          <a:solidFill>
                            <a:srgbClr val="002060"/>
                          </a:solidFill>
                        </a:rPr>
                        <a:t>Home</a:t>
                      </a:r>
                      <a:r>
                        <a:rPr lang="en-KR" sz="1200" dirty="0">
                          <a:solidFill>
                            <a:srgbClr val="002060"/>
                          </a:solidFill>
                        </a:rPr>
                        <a:t>  </a:t>
                      </a:r>
                      <a:r>
                        <a:rPr lang="en-KR" sz="1200" u="sng" dirty="0">
                          <a:solidFill>
                            <a:srgbClr val="002060"/>
                          </a:solidFill>
                        </a:rPr>
                        <a:t>All models</a:t>
                      </a:r>
                      <a:r>
                        <a:rPr lang="en-KR" sz="1200" dirty="0">
                          <a:solidFill>
                            <a:srgbClr val="002060"/>
                          </a:solidFill>
                        </a:rPr>
                        <a:t>  </a:t>
                      </a:r>
                      <a:r>
                        <a:rPr lang="en-KR" sz="1200" u="sng" dirty="0">
                          <a:solidFill>
                            <a:srgbClr val="002060"/>
                          </a:solidFill>
                        </a:rPr>
                        <a:t>All manufacturers </a:t>
                      </a:r>
                    </a:p>
                  </a:txBody>
                  <a:tcPr anchor="ctr">
                    <a:solidFill>
                      <a:schemeClr val="tx1">
                        <a:lumMod val="50000"/>
                        <a:lumOff val="50000"/>
                      </a:schemeClr>
                    </a:solidFill>
                  </a:tcPr>
                </a:tc>
                <a:extLst>
                  <a:ext uri="{0D108BD9-81ED-4DB2-BD59-A6C34878D82A}">
                    <a16:rowId xmlns:a16="http://schemas.microsoft.com/office/drawing/2014/main" val="2955812136"/>
                  </a:ext>
                </a:extLst>
              </a:tr>
              <a:tr h="530269">
                <a:tc>
                  <a:txBody>
                    <a:bodyPr/>
                    <a:lstStyle/>
                    <a:p>
                      <a:r>
                        <a:rPr lang="en-KR" sz="1200" i="0" u="sng" dirty="0">
                          <a:solidFill>
                            <a:srgbClr val="002060"/>
                          </a:solidFill>
                        </a:rPr>
                        <a:t>Add model </a:t>
                      </a:r>
                    </a:p>
                  </a:txBody>
                  <a:tcPr anchor="ctr">
                    <a:solidFill>
                      <a:schemeClr val="bg2"/>
                    </a:solidFill>
                  </a:tcPr>
                </a:tc>
                <a:extLst>
                  <a:ext uri="{0D108BD9-81ED-4DB2-BD59-A6C34878D82A}">
                    <a16:rowId xmlns:a16="http://schemas.microsoft.com/office/drawing/2014/main" val="1103386096"/>
                  </a:ext>
                </a:extLst>
              </a:tr>
              <a:tr h="2947515">
                <a:tc>
                  <a:txBody>
                    <a:bodyPr/>
                    <a:lstStyle/>
                    <a:p>
                      <a:endParaRPr lang="en-KR" sz="1800" kern="1200" dirty="0">
                        <a:solidFill>
                          <a:schemeClr val="dk1"/>
                        </a:solidFill>
                        <a:latin typeface="+mn-lt"/>
                        <a:ea typeface="+mn-ea"/>
                        <a:cs typeface="+mn-cs"/>
                      </a:endParaRPr>
                    </a:p>
                  </a:txBody>
                  <a:tcPr>
                    <a:solidFill>
                      <a:schemeClr val="bg1"/>
                    </a:solidFill>
                  </a:tcPr>
                </a:tc>
                <a:extLst>
                  <a:ext uri="{0D108BD9-81ED-4DB2-BD59-A6C34878D82A}">
                    <a16:rowId xmlns:a16="http://schemas.microsoft.com/office/drawing/2014/main" val="931865965"/>
                  </a:ext>
                </a:extLst>
              </a:tr>
              <a:tr h="921570">
                <a:tc>
                  <a:txBody>
                    <a:bodyPr/>
                    <a:lstStyle/>
                    <a:p>
                      <a:pPr algn="ctr"/>
                      <a:r>
                        <a:rPr lang="en-KR" dirty="0">
                          <a:solidFill>
                            <a:schemeClr val="bg1"/>
                          </a:solidFill>
                        </a:rPr>
                        <a:t>SR10 Car Dealership </a:t>
                      </a:r>
                    </a:p>
                  </a:txBody>
                  <a:tcPr anchor="ctr">
                    <a:solidFill>
                      <a:schemeClr val="tx1"/>
                    </a:solidFill>
                  </a:tcPr>
                </a:tc>
                <a:extLst>
                  <a:ext uri="{0D108BD9-81ED-4DB2-BD59-A6C34878D82A}">
                    <a16:rowId xmlns:a16="http://schemas.microsoft.com/office/drawing/2014/main" val="705438893"/>
                  </a:ext>
                </a:extLst>
              </a:tr>
            </a:tbl>
          </a:graphicData>
        </a:graphic>
      </p:graphicFrame>
      <p:graphicFrame>
        <p:nvGraphicFramePr>
          <p:cNvPr id="8" name="Table 8">
            <a:extLst>
              <a:ext uri="{FF2B5EF4-FFF2-40B4-BE49-F238E27FC236}">
                <a16:creationId xmlns:a16="http://schemas.microsoft.com/office/drawing/2014/main" id="{16A7E5F3-228E-84CA-01C2-004952D6267D}"/>
              </a:ext>
            </a:extLst>
          </p:cNvPr>
          <p:cNvGraphicFramePr>
            <a:graphicFrameLocks noGrp="1"/>
          </p:cNvGraphicFramePr>
          <p:nvPr>
            <p:extLst>
              <p:ext uri="{D42A27DB-BD31-4B8C-83A1-F6EECF244321}">
                <p14:modId xmlns:p14="http://schemas.microsoft.com/office/powerpoint/2010/main" val="1456036426"/>
              </p:ext>
            </p:extLst>
          </p:nvPr>
        </p:nvGraphicFramePr>
        <p:xfrm>
          <a:off x="1" y="2984938"/>
          <a:ext cx="5728138" cy="2459420"/>
        </p:xfrm>
        <a:graphic>
          <a:graphicData uri="http://schemas.openxmlformats.org/drawingml/2006/table">
            <a:tbl>
              <a:tblPr firstRow="1" bandRow="1">
                <a:tableStyleId>{073A0DAA-6AF3-43AB-8588-CEC1D06C72B9}</a:tableStyleId>
              </a:tblPr>
              <a:tblGrid>
                <a:gridCol w="570793">
                  <a:extLst>
                    <a:ext uri="{9D8B030D-6E8A-4147-A177-3AD203B41FA5}">
                      <a16:colId xmlns:a16="http://schemas.microsoft.com/office/drawing/2014/main" val="541534042"/>
                    </a:ext>
                  </a:extLst>
                </a:gridCol>
                <a:gridCol w="766864">
                  <a:extLst>
                    <a:ext uri="{9D8B030D-6E8A-4147-A177-3AD203B41FA5}">
                      <a16:colId xmlns:a16="http://schemas.microsoft.com/office/drawing/2014/main" val="1405546684"/>
                    </a:ext>
                  </a:extLst>
                </a:gridCol>
                <a:gridCol w="507896">
                  <a:extLst>
                    <a:ext uri="{9D8B030D-6E8A-4147-A177-3AD203B41FA5}">
                      <a16:colId xmlns:a16="http://schemas.microsoft.com/office/drawing/2014/main" val="2530271757"/>
                    </a:ext>
                  </a:extLst>
                </a:gridCol>
                <a:gridCol w="507895">
                  <a:extLst>
                    <a:ext uri="{9D8B030D-6E8A-4147-A177-3AD203B41FA5}">
                      <a16:colId xmlns:a16="http://schemas.microsoft.com/office/drawing/2014/main" val="2180298063"/>
                    </a:ext>
                  </a:extLst>
                </a:gridCol>
                <a:gridCol w="500512">
                  <a:extLst>
                    <a:ext uri="{9D8B030D-6E8A-4147-A177-3AD203B41FA5}">
                      <a16:colId xmlns:a16="http://schemas.microsoft.com/office/drawing/2014/main" val="2606654222"/>
                    </a:ext>
                  </a:extLst>
                </a:gridCol>
                <a:gridCol w="456222">
                  <a:extLst>
                    <a:ext uri="{9D8B030D-6E8A-4147-A177-3AD203B41FA5}">
                      <a16:colId xmlns:a16="http://schemas.microsoft.com/office/drawing/2014/main" val="1348932838"/>
                    </a:ext>
                  </a:extLst>
                </a:gridCol>
                <a:gridCol w="578645">
                  <a:extLst>
                    <a:ext uri="{9D8B030D-6E8A-4147-A177-3AD203B41FA5}">
                      <a16:colId xmlns:a16="http://schemas.microsoft.com/office/drawing/2014/main" val="3554394709"/>
                    </a:ext>
                  </a:extLst>
                </a:gridCol>
                <a:gridCol w="845758">
                  <a:extLst>
                    <a:ext uri="{9D8B030D-6E8A-4147-A177-3AD203B41FA5}">
                      <a16:colId xmlns:a16="http://schemas.microsoft.com/office/drawing/2014/main" val="2348060190"/>
                    </a:ext>
                  </a:extLst>
                </a:gridCol>
                <a:gridCol w="446085">
                  <a:extLst>
                    <a:ext uri="{9D8B030D-6E8A-4147-A177-3AD203B41FA5}">
                      <a16:colId xmlns:a16="http://schemas.microsoft.com/office/drawing/2014/main" val="3976358839"/>
                    </a:ext>
                  </a:extLst>
                </a:gridCol>
                <a:gridCol w="547468">
                  <a:extLst>
                    <a:ext uri="{9D8B030D-6E8A-4147-A177-3AD203B41FA5}">
                      <a16:colId xmlns:a16="http://schemas.microsoft.com/office/drawing/2014/main" val="1279931881"/>
                    </a:ext>
                  </a:extLst>
                </a:gridCol>
              </a:tblGrid>
              <a:tr h="552817">
                <a:tc>
                  <a:txBody>
                    <a:bodyPr/>
                    <a:lstStyle/>
                    <a:p>
                      <a:r>
                        <a:rPr lang="en-GB" sz="800" dirty="0"/>
                        <a:t>N</a:t>
                      </a:r>
                      <a:r>
                        <a:rPr lang="en-KR" sz="800" dirty="0"/>
                        <a:t>ame </a:t>
                      </a:r>
                    </a:p>
                  </a:txBody>
                  <a:tcPr>
                    <a:lnB w="12700" cap="flat" cmpd="sng" algn="ctr">
                      <a:solidFill>
                        <a:schemeClr val="tx1"/>
                      </a:solidFill>
                      <a:prstDash val="solid"/>
                      <a:round/>
                      <a:headEnd type="none" w="med" len="med"/>
                      <a:tailEnd type="none" w="med" len="med"/>
                    </a:lnB>
                  </a:tcPr>
                </a:tc>
                <a:tc>
                  <a:txBody>
                    <a:bodyPr/>
                    <a:lstStyle/>
                    <a:p>
                      <a:r>
                        <a:rPr lang="en-GB" sz="800" dirty="0"/>
                        <a:t>D</a:t>
                      </a:r>
                      <a:r>
                        <a:rPr lang="en-KR" sz="800" dirty="0"/>
                        <a:t>escription </a:t>
                      </a:r>
                    </a:p>
                  </a:txBody>
                  <a:tcPr>
                    <a:lnB w="12700" cap="flat" cmpd="sng" algn="ctr">
                      <a:solidFill>
                        <a:schemeClr val="tx1"/>
                      </a:solidFill>
                      <a:prstDash val="solid"/>
                      <a:round/>
                      <a:headEnd type="none" w="med" len="med"/>
                      <a:tailEnd type="none" w="med" len="med"/>
                    </a:lnB>
                  </a:tcPr>
                </a:tc>
                <a:tc>
                  <a:txBody>
                    <a:bodyPr/>
                    <a:lstStyle/>
                    <a:p>
                      <a:r>
                        <a:rPr lang="en-GB" sz="800" dirty="0"/>
                        <a:t>S</a:t>
                      </a:r>
                      <a:r>
                        <a:rPr lang="en-KR" sz="800" dirty="0"/>
                        <a:t>tock </a:t>
                      </a:r>
                    </a:p>
                  </a:txBody>
                  <a:tcPr>
                    <a:lnB w="12700" cap="flat" cmpd="sng" algn="ctr">
                      <a:solidFill>
                        <a:schemeClr val="tx1"/>
                      </a:solidFill>
                      <a:prstDash val="solid"/>
                      <a:round/>
                      <a:headEnd type="none" w="med" len="med"/>
                      <a:tailEnd type="none" w="med" len="med"/>
                    </a:lnB>
                  </a:tcPr>
                </a:tc>
                <a:tc>
                  <a:txBody>
                    <a:bodyPr/>
                    <a:lstStyle/>
                    <a:p>
                      <a:r>
                        <a:rPr lang="en-GB" sz="800" dirty="0"/>
                        <a:t>S</a:t>
                      </a:r>
                      <a:r>
                        <a:rPr lang="en-KR" sz="800" dirty="0"/>
                        <a:t>tock </a:t>
                      </a:r>
                    </a:p>
                    <a:p>
                      <a:r>
                        <a:rPr lang="en-KR" sz="800" dirty="0"/>
                        <a:t>status </a:t>
                      </a:r>
                    </a:p>
                  </a:txBody>
                  <a:tcPr>
                    <a:lnB w="12700" cap="flat" cmpd="sng" algn="ctr">
                      <a:solidFill>
                        <a:schemeClr val="tx1"/>
                      </a:solidFill>
                      <a:prstDash val="solid"/>
                      <a:round/>
                      <a:headEnd type="none" w="med" len="med"/>
                      <a:tailEnd type="none" w="med" len="med"/>
                    </a:lnB>
                  </a:tcPr>
                </a:tc>
                <a:tc>
                  <a:txBody>
                    <a:bodyPr/>
                    <a:lstStyle/>
                    <a:p>
                      <a:r>
                        <a:rPr lang="en-KR" sz="800" dirty="0"/>
                        <a:t>Buy</a:t>
                      </a:r>
                    </a:p>
                    <a:p>
                      <a:r>
                        <a:rPr lang="en-KR" sz="800" dirty="0"/>
                        <a:t>price </a:t>
                      </a:r>
                    </a:p>
                  </a:txBody>
                  <a:tcPr>
                    <a:lnB w="12700" cap="flat" cmpd="sng" algn="ctr">
                      <a:solidFill>
                        <a:schemeClr val="tx1"/>
                      </a:solidFill>
                      <a:prstDash val="solid"/>
                      <a:round/>
                      <a:headEnd type="none" w="med" len="med"/>
                      <a:tailEnd type="none" w="med" len="med"/>
                    </a:lnB>
                  </a:tcPr>
                </a:tc>
                <a:tc>
                  <a:txBody>
                    <a:bodyPr/>
                    <a:lstStyle/>
                    <a:p>
                      <a:r>
                        <a:rPr lang="en-KR" sz="800" dirty="0"/>
                        <a:t>Sell</a:t>
                      </a:r>
                    </a:p>
                    <a:p>
                      <a:r>
                        <a:rPr lang="en-KR" sz="800" dirty="0"/>
                        <a:t>price</a:t>
                      </a:r>
                    </a:p>
                  </a:txBody>
                  <a:tcPr>
                    <a:lnB w="12700" cap="flat" cmpd="sng" algn="ctr">
                      <a:solidFill>
                        <a:schemeClr val="tx1"/>
                      </a:solidFill>
                      <a:prstDash val="solid"/>
                      <a:round/>
                      <a:headEnd type="none" w="med" len="med"/>
                      <a:tailEnd type="none" w="med" len="med"/>
                    </a:lnB>
                  </a:tcPr>
                </a:tc>
                <a:tc>
                  <a:txBody>
                    <a:bodyPr/>
                    <a:lstStyle/>
                    <a:p>
                      <a:r>
                        <a:rPr lang="en-KR" sz="800" dirty="0"/>
                        <a:t>markup</a:t>
                      </a:r>
                    </a:p>
                  </a:txBody>
                  <a:tcPr>
                    <a:lnB w="12700" cap="flat" cmpd="sng" algn="ctr">
                      <a:solidFill>
                        <a:schemeClr val="tx1"/>
                      </a:solidFill>
                      <a:prstDash val="solid"/>
                      <a:round/>
                      <a:headEnd type="none" w="med" len="med"/>
                      <a:tailEnd type="none" w="med" len="med"/>
                    </a:lnB>
                  </a:tcPr>
                </a:tc>
                <a:tc>
                  <a:txBody>
                    <a:bodyPr/>
                    <a:lstStyle/>
                    <a:p>
                      <a:r>
                        <a:rPr lang="en-KR" sz="800" dirty="0"/>
                        <a:t>manufacturer</a:t>
                      </a:r>
                    </a:p>
                  </a:txBody>
                  <a:tcPr>
                    <a:lnB w="12700" cap="flat" cmpd="sng" algn="ctr">
                      <a:solidFill>
                        <a:schemeClr val="tx1"/>
                      </a:solidFill>
                      <a:prstDash val="solid"/>
                      <a:round/>
                      <a:headEnd type="none" w="med" len="med"/>
                      <a:tailEnd type="none" w="med" len="med"/>
                    </a:lnB>
                  </a:tcPr>
                </a:tc>
                <a:tc gridSpan="2">
                  <a:txBody>
                    <a:bodyPr/>
                    <a:lstStyle/>
                    <a:p>
                      <a:endParaRPr lang="en-KR" dirty="0"/>
                    </a:p>
                  </a:txBody>
                  <a:tcPr>
                    <a:lnB w="12700" cap="flat" cmpd="sng" algn="ctr">
                      <a:solidFill>
                        <a:schemeClr val="tx1"/>
                      </a:solidFill>
                      <a:prstDash val="solid"/>
                      <a:round/>
                      <a:headEnd type="none" w="med" len="med"/>
                      <a:tailEnd type="none" w="med" len="med"/>
                    </a:lnB>
                  </a:tcPr>
                </a:tc>
                <a:tc hMerge="1">
                  <a:txBody>
                    <a:bodyPr/>
                    <a:lstStyle/>
                    <a:p>
                      <a:endParaRPr lang="en-KR" dirty="0"/>
                    </a:p>
                  </a:txBody>
                  <a:tcPr/>
                </a:tc>
                <a:extLst>
                  <a:ext uri="{0D108BD9-81ED-4DB2-BD59-A6C34878D82A}">
                    <a16:rowId xmlns:a16="http://schemas.microsoft.com/office/drawing/2014/main" val="3861077005"/>
                  </a:ext>
                </a:extLst>
              </a:tr>
              <a:tr h="552817">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GB" sz="800" dirty="0"/>
                        <a:t>V</a:t>
                      </a:r>
                      <a:r>
                        <a:rPr lang="en-KR" sz="800" dirty="0"/>
                        <a:t>iew/</a:t>
                      </a:r>
                    </a:p>
                    <a:p>
                      <a:r>
                        <a:rPr lang="en-KR" sz="800" dirty="0"/>
                        <a:t>Edit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KR" sz="800" dirty="0"/>
                        <a:t>Delete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820586718"/>
                  </a:ext>
                </a:extLst>
              </a:tr>
              <a:tr h="676893">
                <a:tc>
                  <a:txBody>
                    <a:bodyPr/>
                    <a:lstStyle/>
                    <a:p>
                      <a:endParaRPr lang="en-K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GB" sz="800" dirty="0"/>
                        <a:t>V</a:t>
                      </a:r>
                      <a:r>
                        <a:rPr lang="en-KR" sz="800" dirty="0"/>
                        <a:t>iew/</a:t>
                      </a:r>
                    </a:p>
                    <a:p>
                      <a:r>
                        <a:rPr lang="en-KR" sz="800" dirty="0"/>
                        <a:t>Edit </a:t>
                      </a:r>
                    </a:p>
                    <a:p>
                      <a:endParaRPr lang="en-KR" sz="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KR" sz="800" dirty="0"/>
                        <a:t>Delete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96014361"/>
                  </a:ext>
                </a:extLst>
              </a:tr>
              <a:tr h="676893">
                <a:tc>
                  <a:txBody>
                    <a:bodyPr/>
                    <a:lstStyle/>
                    <a:p>
                      <a:endParaRPr lang="en-K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K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GB" sz="800" dirty="0"/>
                        <a:t>V</a:t>
                      </a:r>
                      <a:r>
                        <a:rPr lang="en-KR" sz="800" dirty="0"/>
                        <a:t>iew/</a:t>
                      </a:r>
                    </a:p>
                    <a:p>
                      <a:r>
                        <a:rPr lang="en-KR" sz="800" dirty="0"/>
                        <a:t>Edit </a:t>
                      </a:r>
                    </a:p>
                    <a:p>
                      <a:endParaRPr lang="en-KR" sz="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KR" sz="800" dirty="0"/>
                        <a:t>Delete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84488305"/>
                  </a:ext>
                </a:extLst>
              </a:tr>
            </a:tbl>
          </a:graphicData>
        </a:graphic>
      </p:graphicFrame>
      <p:graphicFrame>
        <p:nvGraphicFramePr>
          <p:cNvPr id="13" name="Table 4">
            <a:extLst>
              <a:ext uri="{FF2B5EF4-FFF2-40B4-BE49-F238E27FC236}">
                <a16:creationId xmlns:a16="http://schemas.microsoft.com/office/drawing/2014/main" id="{52FE2C19-C64E-372B-10C9-EFFD571D651A}"/>
              </a:ext>
            </a:extLst>
          </p:cNvPr>
          <p:cNvGraphicFramePr>
            <a:graphicFrameLocks/>
          </p:cNvGraphicFramePr>
          <p:nvPr>
            <p:extLst>
              <p:ext uri="{D42A27DB-BD31-4B8C-83A1-F6EECF244321}">
                <p14:modId xmlns:p14="http://schemas.microsoft.com/office/powerpoint/2010/main" val="1012353352"/>
              </p:ext>
            </p:extLst>
          </p:nvPr>
        </p:nvGraphicFramePr>
        <p:xfrm>
          <a:off x="6190594" y="1760265"/>
          <a:ext cx="6001406" cy="4482448"/>
        </p:xfrm>
        <a:graphic>
          <a:graphicData uri="http://schemas.openxmlformats.org/drawingml/2006/table">
            <a:tbl>
              <a:tblPr firstRow="1" bandRow="1">
                <a:tableStyleId>{073A0DAA-6AF3-43AB-8588-CEC1D06C72B9}</a:tableStyleId>
              </a:tblPr>
              <a:tblGrid>
                <a:gridCol w="6001406">
                  <a:extLst>
                    <a:ext uri="{9D8B030D-6E8A-4147-A177-3AD203B41FA5}">
                      <a16:colId xmlns:a16="http://schemas.microsoft.com/office/drawing/2014/main" val="466902111"/>
                    </a:ext>
                  </a:extLst>
                </a:gridCol>
              </a:tblGrid>
              <a:tr h="680962">
                <a:tc>
                  <a:txBody>
                    <a:bodyPr/>
                    <a:lstStyle/>
                    <a:p>
                      <a:r>
                        <a:rPr lang="en-KR" dirty="0">
                          <a:solidFill>
                            <a:schemeClr val="tx1"/>
                          </a:solidFill>
                        </a:rPr>
                        <a:t>Car Inventory    </a:t>
                      </a:r>
                      <a:r>
                        <a:rPr lang="en-KR" sz="1200" u="sng" dirty="0">
                          <a:solidFill>
                            <a:srgbClr val="002060"/>
                          </a:solidFill>
                        </a:rPr>
                        <a:t>Home</a:t>
                      </a:r>
                      <a:r>
                        <a:rPr lang="en-KR" sz="1200" dirty="0">
                          <a:solidFill>
                            <a:srgbClr val="002060"/>
                          </a:solidFill>
                        </a:rPr>
                        <a:t>  </a:t>
                      </a:r>
                      <a:r>
                        <a:rPr lang="en-KR" sz="1200" u="sng" dirty="0">
                          <a:solidFill>
                            <a:srgbClr val="002060"/>
                          </a:solidFill>
                        </a:rPr>
                        <a:t>All models</a:t>
                      </a:r>
                      <a:r>
                        <a:rPr lang="en-KR" sz="1200" dirty="0">
                          <a:solidFill>
                            <a:srgbClr val="002060"/>
                          </a:solidFill>
                        </a:rPr>
                        <a:t>  </a:t>
                      </a:r>
                      <a:r>
                        <a:rPr lang="en-KR" sz="1200" u="sng" dirty="0">
                          <a:solidFill>
                            <a:srgbClr val="002060"/>
                          </a:solidFill>
                        </a:rPr>
                        <a:t>All manufacturers </a:t>
                      </a:r>
                    </a:p>
                  </a:txBody>
                  <a:tcPr anchor="ctr">
                    <a:solidFill>
                      <a:schemeClr val="tx1">
                        <a:lumMod val="50000"/>
                        <a:lumOff val="50000"/>
                      </a:schemeClr>
                    </a:solidFill>
                  </a:tcPr>
                </a:tc>
                <a:extLst>
                  <a:ext uri="{0D108BD9-81ED-4DB2-BD59-A6C34878D82A}">
                    <a16:rowId xmlns:a16="http://schemas.microsoft.com/office/drawing/2014/main" val="2955812136"/>
                  </a:ext>
                </a:extLst>
              </a:tr>
              <a:tr h="2773727">
                <a:tc>
                  <a:txBody>
                    <a:bodyPr/>
                    <a:lstStyle/>
                    <a:p>
                      <a:r>
                        <a:rPr lang="en-GB" sz="1800" kern="1200" dirty="0">
                          <a:solidFill>
                            <a:schemeClr val="dk1"/>
                          </a:solidFill>
                          <a:latin typeface="+mn-lt"/>
                          <a:ea typeface="+mn-ea"/>
                          <a:cs typeface="+mn-cs"/>
                        </a:rPr>
                        <a:t>N</a:t>
                      </a:r>
                      <a:r>
                        <a:rPr lang="en-KR" sz="1800" kern="1200" dirty="0">
                          <a:solidFill>
                            <a:schemeClr val="dk1"/>
                          </a:solidFill>
                          <a:latin typeface="+mn-lt"/>
                          <a:ea typeface="+mn-ea"/>
                          <a:cs typeface="+mn-cs"/>
                        </a:rPr>
                        <a:t>ame: </a:t>
                      </a:r>
                    </a:p>
                    <a:p>
                      <a:r>
                        <a:rPr lang="en-KR" sz="1800" kern="1200" dirty="0">
                          <a:solidFill>
                            <a:schemeClr val="dk1"/>
                          </a:solidFill>
                          <a:latin typeface="+mn-lt"/>
                          <a:ea typeface="+mn-ea"/>
                          <a:cs typeface="+mn-cs"/>
                        </a:rPr>
                        <a:t>Description: </a:t>
                      </a:r>
                    </a:p>
                    <a:p>
                      <a:r>
                        <a:rPr lang="en-KR" sz="1800" kern="1200" dirty="0">
                          <a:solidFill>
                            <a:schemeClr val="dk1"/>
                          </a:solidFill>
                          <a:latin typeface="+mn-lt"/>
                          <a:ea typeface="+mn-ea"/>
                          <a:cs typeface="+mn-cs"/>
                        </a:rPr>
                        <a:t>Stock: </a:t>
                      </a:r>
                    </a:p>
                    <a:p>
                      <a:r>
                        <a:rPr lang="en-KR" sz="1800" kern="1200" dirty="0">
                          <a:solidFill>
                            <a:schemeClr val="dk1"/>
                          </a:solidFill>
                          <a:latin typeface="+mn-lt"/>
                          <a:ea typeface="+mn-ea"/>
                          <a:cs typeface="+mn-cs"/>
                        </a:rPr>
                        <a:t>Buy price: </a:t>
                      </a:r>
                    </a:p>
                    <a:p>
                      <a:r>
                        <a:rPr lang="en-KR" sz="1800" kern="1200" dirty="0">
                          <a:solidFill>
                            <a:schemeClr val="dk1"/>
                          </a:solidFill>
                          <a:latin typeface="+mn-lt"/>
                          <a:ea typeface="+mn-ea"/>
                          <a:cs typeface="+mn-cs"/>
                        </a:rPr>
                        <a:t>Sell price: </a:t>
                      </a:r>
                    </a:p>
                    <a:p>
                      <a:r>
                        <a:rPr lang="en-KR" sz="1800" kern="1200" dirty="0">
                          <a:solidFill>
                            <a:schemeClr val="dk1"/>
                          </a:solidFill>
                          <a:latin typeface="+mn-lt"/>
                          <a:ea typeface="+mn-ea"/>
                          <a:cs typeface="+mn-cs"/>
                        </a:rPr>
                        <a:t>Manufacturer: </a:t>
                      </a:r>
                    </a:p>
                  </a:txBody>
                  <a:tcPr>
                    <a:solidFill>
                      <a:schemeClr val="bg1"/>
                    </a:solidFill>
                  </a:tcPr>
                </a:tc>
                <a:extLst>
                  <a:ext uri="{0D108BD9-81ED-4DB2-BD59-A6C34878D82A}">
                    <a16:rowId xmlns:a16="http://schemas.microsoft.com/office/drawing/2014/main" val="931865965"/>
                  </a:ext>
                </a:extLst>
              </a:tr>
              <a:tr h="1027759">
                <a:tc>
                  <a:txBody>
                    <a:bodyPr/>
                    <a:lstStyle/>
                    <a:p>
                      <a:pPr algn="ctr"/>
                      <a:r>
                        <a:rPr lang="en-KR" dirty="0">
                          <a:solidFill>
                            <a:schemeClr val="bg1"/>
                          </a:solidFill>
                        </a:rPr>
                        <a:t>SR10 Car Dealership </a:t>
                      </a:r>
                    </a:p>
                  </a:txBody>
                  <a:tcPr anchor="ctr">
                    <a:solidFill>
                      <a:schemeClr val="tx1"/>
                    </a:solidFill>
                  </a:tcPr>
                </a:tc>
                <a:extLst>
                  <a:ext uri="{0D108BD9-81ED-4DB2-BD59-A6C34878D82A}">
                    <a16:rowId xmlns:a16="http://schemas.microsoft.com/office/drawing/2014/main" val="705438893"/>
                  </a:ext>
                </a:extLst>
              </a:tr>
            </a:tbl>
          </a:graphicData>
        </a:graphic>
      </p:graphicFrame>
      <p:sp>
        <p:nvSpPr>
          <p:cNvPr id="15" name="Rectangle 14">
            <a:extLst>
              <a:ext uri="{FF2B5EF4-FFF2-40B4-BE49-F238E27FC236}">
                <a16:creationId xmlns:a16="http://schemas.microsoft.com/office/drawing/2014/main" id="{0AD096C6-AE49-2D5E-E3DF-D3FF7CA5ACA4}"/>
              </a:ext>
            </a:extLst>
          </p:cNvPr>
          <p:cNvSpPr/>
          <p:nvPr/>
        </p:nvSpPr>
        <p:spPr>
          <a:xfrm>
            <a:off x="7436068" y="2809679"/>
            <a:ext cx="1271752" cy="19181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KR"/>
          </a:p>
        </p:txBody>
      </p:sp>
      <p:sp>
        <p:nvSpPr>
          <p:cNvPr id="19" name="Rectangle 18">
            <a:extLst>
              <a:ext uri="{FF2B5EF4-FFF2-40B4-BE49-F238E27FC236}">
                <a16:creationId xmlns:a16="http://schemas.microsoft.com/office/drawing/2014/main" id="{CDAAF3B0-C7BE-4DA3-BC7A-AADD45B1C7A9}"/>
              </a:ext>
            </a:extLst>
          </p:cNvPr>
          <p:cNvSpPr/>
          <p:nvPr/>
        </p:nvSpPr>
        <p:spPr>
          <a:xfrm>
            <a:off x="6915809" y="2552458"/>
            <a:ext cx="1271752" cy="19181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KR"/>
          </a:p>
        </p:txBody>
      </p:sp>
      <p:sp>
        <p:nvSpPr>
          <p:cNvPr id="20" name="Rectangle 19">
            <a:extLst>
              <a:ext uri="{FF2B5EF4-FFF2-40B4-BE49-F238E27FC236}">
                <a16:creationId xmlns:a16="http://schemas.microsoft.com/office/drawing/2014/main" id="{05B0453C-7746-B563-55B0-81B5EFB15F21}"/>
              </a:ext>
            </a:extLst>
          </p:cNvPr>
          <p:cNvSpPr/>
          <p:nvPr/>
        </p:nvSpPr>
        <p:spPr>
          <a:xfrm>
            <a:off x="6915809" y="3089170"/>
            <a:ext cx="1271752" cy="19181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KR"/>
          </a:p>
        </p:txBody>
      </p:sp>
      <p:sp>
        <p:nvSpPr>
          <p:cNvPr id="21" name="Rectangle 20">
            <a:extLst>
              <a:ext uri="{FF2B5EF4-FFF2-40B4-BE49-F238E27FC236}">
                <a16:creationId xmlns:a16="http://schemas.microsoft.com/office/drawing/2014/main" id="{AED95C0A-6FA5-358F-318F-C33A33270642}"/>
              </a:ext>
            </a:extLst>
          </p:cNvPr>
          <p:cNvSpPr/>
          <p:nvPr/>
        </p:nvSpPr>
        <p:spPr>
          <a:xfrm>
            <a:off x="7338850" y="3358830"/>
            <a:ext cx="1271752" cy="19181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KR"/>
          </a:p>
        </p:txBody>
      </p:sp>
      <p:sp>
        <p:nvSpPr>
          <p:cNvPr id="22" name="Rectangle 21">
            <a:extLst>
              <a:ext uri="{FF2B5EF4-FFF2-40B4-BE49-F238E27FC236}">
                <a16:creationId xmlns:a16="http://schemas.microsoft.com/office/drawing/2014/main" id="{45C53A67-64CB-D78C-0904-418CE40C305C}"/>
              </a:ext>
            </a:extLst>
          </p:cNvPr>
          <p:cNvSpPr/>
          <p:nvPr/>
        </p:nvSpPr>
        <p:spPr>
          <a:xfrm>
            <a:off x="7281046" y="3663081"/>
            <a:ext cx="1271752" cy="19181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KR"/>
          </a:p>
        </p:txBody>
      </p:sp>
      <p:sp>
        <p:nvSpPr>
          <p:cNvPr id="23" name="Rectangle 22">
            <a:extLst>
              <a:ext uri="{FF2B5EF4-FFF2-40B4-BE49-F238E27FC236}">
                <a16:creationId xmlns:a16="http://schemas.microsoft.com/office/drawing/2014/main" id="{8F33545B-65DA-7524-5FEE-F50C6EE7E28F}"/>
              </a:ext>
            </a:extLst>
          </p:cNvPr>
          <p:cNvSpPr/>
          <p:nvPr/>
        </p:nvSpPr>
        <p:spPr>
          <a:xfrm>
            <a:off x="7709339" y="3911056"/>
            <a:ext cx="1271752" cy="19181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KR" dirty="0"/>
          </a:p>
        </p:txBody>
      </p:sp>
      <p:sp>
        <p:nvSpPr>
          <p:cNvPr id="24" name="Down Arrow 23">
            <a:extLst>
              <a:ext uri="{FF2B5EF4-FFF2-40B4-BE49-F238E27FC236}">
                <a16:creationId xmlns:a16="http://schemas.microsoft.com/office/drawing/2014/main" id="{87CCEBFF-77DE-5E7A-6AB8-1077354742C4}"/>
              </a:ext>
            </a:extLst>
          </p:cNvPr>
          <p:cNvSpPr/>
          <p:nvPr/>
        </p:nvSpPr>
        <p:spPr>
          <a:xfrm>
            <a:off x="8786651" y="3942281"/>
            <a:ext cx="157655" cy="184881"/>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KR"/>
          </a:p>
        </p:txBody>
      </p:sp>
      <p:sp>
        <p:nvSpPr>
          <p:cNvPr id="25" name="Rectangle 24">
            <a:extLst>
              <a:ext uri="{FF2B5EF4-FFF2-40B4-BE49-F238E27FC236}">
                <a16:creationId xmlns:a16="http://schemas.microsoft.com/office/drawing/2014/main" id="{2AA67314-EE99-E3A3-EEE3-BDC1BF422231}"/>
              </a:ext>
            </a:extLst>
          </p:cNvPr>
          <p:cNvSpPr/>
          <p:nvPr/>
        </p:nvSpPr>
        <p:spPr>
          <a:xfrm>
            <a:off x="6243152" y="4249199"/>
            <a:ext cx="1466187" cy="280422"/>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KR" dirty="0">
                <a:solidFill>
                  <a:sysClr val="windowText" lastClr="000000"/>
                </a:solidFill>
              </a:rPr>
              <a:t>Add Model</a:t>
            </a:r>
          </a:p>
        </p:txBody>
      </p:sp>
      <p:sp>
        <p:nvSpPr>
          <p:cNvPr id="26" name="TextBox 25">
            <a:extLst>
              <a:ext uri="{FF2B5EF4-FFF2-40B4-BE49-F238E27FC236}">
                <a16:creationId xmlns:a16="http://schemas.microsoft.com/office/drawing/2014/main" id="{7BAD0E69-B740-D0BC-9D35-FA9836CB74B5}"/>
              </a:ext>
            </a:extLst>
          </p:cNvPr>
          <p:cNvSpPr txBox="1"/>
          <p:nvPr/>
        </p:nvSpPr>
        <p:spPr>
          <a:xfrm>
            <a:off x="0" y="1413642"/>
            <a:ext cx="1164822" cy="369332"/>
          </a:xfrm>
          <a:prstGeom prst="rect">
            <a:avLst/>
          </a:prstGeom>
          <a:noFill/>
        </p:spPr>
        <p:txBody>
          <a:bodyPr wrap="square" rtlCol="0">
            <a:spAutoFit/>
          </a:bodyPr>
          <a:lstStyle/>
          <a:p>
            <a:r>
              <a:rPr lang="en-KR" dirty="0"/>
              <a:t>/models</a:t>
            </a:r>
          </a:p>
        </p:txBody>
      </p:sp>
      <p:sp>
        <p:nvSpPr>
          <p:cNvPr id="28" name="TextBox 27">
            <a:extLst>
              <a:ext uri="{FF2B5EF4-FFF2-40B4-BE49-F238E27FC236}">
                <a16:creationId xmlns:a16="http://schemas.microsoft.com/office/drawing/2014/main" id="{65B31FDF-1FDD-788F-66B6-ACB399673110}"/>
              </a:ext>
            </a:extLst>
          </p:cNvPr>
          <p:cNvSpPr txBox="1"/>
          <p:nvPr/>
        </p:nvSpPr>
        <p:spPr>
          <a:xfrm>
            <a:off x="6166150" y="1404375"/>
            <a:ext cx="1808576" cy="369332"/>
          </a:xfrm>
          <a:prstGeom prst="rect">
            <a:avLst/>
          </a:prstGeom>
          <a:noFill/>
        </p:spPr>
        <p:txBody>
          <a:bodyPr wrap="square" rtlCol="0">
            <a:spAutoFit/>
          </a:bodyPr>
          <a:lstStyle/>
          <a:p>
            <a:r>
              <a:rPr lang="en-KR" dirty="0"/>
              <a:t>/models/new</a:t>
            </a:r>
          </a:p>
        </p:txBody>
      </p:sp>
    </p:spTree>
    <p:extLst>
      <p:ext uri="{BB962C8B-B14F-4D97-AF65-F5344CB8AC3E}">
        <p14:creationId xmlns:p14="http://schemas.microsoft.com/office/powerpoint/2010/main" val="30729920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3A096-4A13-1D80-A407-B1E8A0047B54}"/>
              </a:ext>
            </a:extLst>
          </p:cNvPr>
          <p:cNvSpPr>
            <a:spLocks noGrp="1"/>
          </p:cNvSpPr>
          <p:nvPr>
            <p:ph type="title"/>
          </p:nvPr>
        </p:nvSpPr>
        <p:spPr/>
        <p:txBody>
          <a:bodyPr>
            <a:normAutofit/>
          </a:bodyPr>
          <a:lstStyle/>
          <a:p>
            <a:r>
              <a:rPr lang="en-KR" sz="4000" dirty="0"/>
              <a:t>(self) Heuristic evaluation for User Interface design  </a:t>
            </a:r>
          </a:p>
        </p:txBody>
      </p:sp>
      <p:sp>
        <p:nvSpPr>
          <p:cNvPr id="3" name="Content Placeholder 2">
            <a:extLst>
              <a:ext uri="{FF2B5EF4-FFF2-40B4-BE49-F238E27FC236}">
                <a16:creationId xmlns:a16="http://schemas.microsoft.com/office/drawing/2014/main" id="{9A46D118-38A9-55A7-E36B-3CC5C278A690}"/>
              </a:ext>
            </a:extLst>
          </p:cNvPr>
          <p:cNvSpPr>
            <a:spLocks noGrp="1"/>
          </p:cNvSpPr>
          <p:nvPr>
            <p:ph idx="1"/>
          </p:nvPr>
        </p:nvSpPr>
        <p:spPr>
          <a:xfrm>
            <a:off x="838200" y="1825624"/>
            <a:ext cx="10515600" cy="5032375"/>
          </a:xfrm>
        </p:spPr>
        <p:txBody>
          <a:bodyPr>
            <a:normAutofit lnSpcReduction="10000"/>
          </a:bodyPr>
          <a:lstStyle/>
          <a:p>
            <a:pPr marL="0" indent="0">
              <a:buNone/>
            </a:pPr>
            <a:r>
              <a:rPr lang="en-KR" dirty="0"/>
              <a:t>1. </a:t>
            </a:r>
            <a:r>
              <a:rPr lang="en-KR" u="sng" dirty="0"/>
              <a:t>Visibility of system status </a:t>
            </a:r>
            <a:r>
              <a:rPr lang="en-KR" dirty="0"/>
              <a:t>						</a:t>
            </a:r>
            <a:r>
              <a:rPr lang="en-KR" dirty="0">
                <a:highlight>
                  <a:srgbClr val="FF0000"/>
                </a:highlight>
              </a:rPr>
              <a:t>(x)</a:t>
            </a:r>
            <a:endParaRPr lang="en-KR" dirty="0"/>
          </a:p>
          <a:p>
            <a:pPr marL="0" indent="0">
              <a:buNone/>
            </a:pPr>
            <a:r>
              <a:rPr lang="en-KR" dirty="0"/>
              <a:t>2. Match between system and the real world 			</a:t>
            </a:r>
            <a:r>
              <a:rPr lang="en-KR" dirty="0">
                <a:highlight>
                  <a:srgbClr val="808000"/>
                </a:highlight>
              </a:rPr>
              <a:t>(v)</a:t>
            </a:r>
            <a:endParaRPr lang="en-KR" dirty="0"/>
          </a:p>
          <a:p>
            <a:pPr marL="0" indent="0">
              <a:buNone/>
            </a:pPr>
            <a:r>
              <a:rPr lang="en-KR" dirty="0"/>
              <a:t>3. User control and freedom 						</a:t>
            </a:r>
            <a:r>
              <a:rPr lang="en-KR" dirty="0">
                <a:highlight>
                  <a:srgbClr val="808000"/>
                </a:highlight>
              </a:rPr>
              <a:t>(v)</a:t>
            </a:r>
            <a:endParaRPr lang="en-KR" dirty="0"/>
          </a:p>
          <a:p>
            <a:pPr marL="0" indent="0">
              <a:buNone/>
            </a:pPr>
            <a:r>
              <a:rPr lang="en-KR" dirty="0"/>
              <a:t>4. Consistency and standards 						</a:t>
            </a:r>
            <a:r>
              <a:rPr lang="en-KR" dirty="0">
                <a:highlight>
                  <a:srgbClr val="808000"/>
                </a:highlight>
              </a:rPr>
              <a:t>(v)</a:t>
            </a:r>
            <a:endParaRPr lang="en-KR" dirty="0"/>
          </a:p>
          <a:p>
            <a:pPr marL="0" indent="0">
              <a:buNone/>
            </a:pPr>
            <a:r>
              <a:rPr lang="en-KR" dirty="0"/>
              <a:t>5. </a:t>
            </a:r>
            <a:r>
              <a:rPr lang="en-GB" u="sng" dirty="0"/>
              <a:t>E</a:t>
            </a:r>
            <a:r>
              <a:rPr lang="en-KR" u="sng" dirty="0"/>
              <a:t>rror prevention </a:t>
            </a:r>
            <a:r>
              <a:rPr lang="en-KR" dirty="0"/>
              <a:t>							</a:t>
            </a:r>
            <a:r>
              <a:rPr lang="en-KR" dirty="0">
                <a:highlight>
                  <a:srgbClr val="FF0000"/>
                </a:highlight>
              </a:rPr>
              <a:t>(x)</a:t>
            </a:r>
            <a:endParaRPr lang="en-KR" dirty="0"/>
          </a:p>
          <a:p>
            <a:pPr marL="0" indent="0">
              <a:buNone/>
            </a:pPr>
            <a:r>
              <a:rPr lang="en-KR" dirty="0"/>
              <a:t>6. </a:t>
            </a:r>
            <a:r>
              <a:rPr lang="en-GB" dirty="0"/>
              <a:t>R</a:t>
            </a:r>
            <a:r>
              <a:rPr lang="en-KR" dirty="0"/>
              <a:t>ecognition rather than recall 					</a:t>
            </a:r>
            <a:r>
              <a:rPr lang="en-KR" dirty="0">
                <a:highlight>
                  <a:srgbClr val="808000"/>
                </a:highlight>
              </a:rPr>
              <a:t>(v)</a:t>
            </a:r>
            <a:endParaRPr lang="en-KR" dirty="0"/>
          </a:p>
          <a:p>
            <a:pPr marL="0" indent="0">
              <a:buNone/>
            </a:pPr>
            <a:r>
              <a:rPr lang="en-KR" dirty="0"/>
              <a:t>7. </a:t>
            </a:r>
            <a:r>
              <a:rPr lang="en-GB" u="sng" dirty="0"/>
              <a:t>F</a:t>
            </a:r>
            <a:r>
              <a:rPr lang="en-KR" u="sng" dirty="0"/>
              <a:t>lexibility and efficieny of use </a:t>
            </a:r>
            <a:r>
              <a:rPr lang="en-KR" dirty="0"/>
              <a:t>					</a:t>
            </a:r>
            <a:r>
              <a:rPr lang="en-KR" dirty="0">
                <a:highlight>
                  <a:srgbClr val="FF0000"/>
                </a:highlight>
              </a:rPr>
              <a:t>(x)</a:t>
            </a:r>
            <a:endParaRPr lang="en-KR" dirty="0"/>
          </a:p>
          <a:p>
            <a:pPr marL="0" indent="0">
              <a:buNone/>
            </a:pPr>
            <a:r>
              <a:rPr lang="en-KR" dirty="0"/>
              <a:t>8. </a:t>
            </a:r>
            <a:r>
              <a:rPr lang="en-KR" u="sng" dirty="0"/>
              <a:t>Aesthetic and minimalist design </a:t>
            </a:r>
            <a:r>
              <a:rPr lang="en-KR" dirty="0"/>
              <a:t>					</a:t>
            </a:r>
            <a:r>
              <a:rPr lang="en-KR" dirty="0">
                <a:highlight>
                  <a:srgbClr val="FF0000"/>
                </a:highlight>
              </a:rPr>
              <a:t>(x)</a:t>
            </a:r>
            <a:endParaRPr lang="en-KR" dirty="0"/>
          </a:p>
          <a:p>
            <a:pPr marL="0" indent="0">
              <a:buNone/>
            </a:pPr>
            <a:r>
              <a:rPr lang="en-KR" dirty="0"/>
              <a:t>9. </a:t>
            </a:r>
            <a:r>
              <a:rPr lang="en-KR" u="sng" dirty="0"/>
              <a:t>Help users recognise, diagnose, and recover from errors </a:t>
            </a:r>
            <a:r>
              <a:rPr lang="en-KR" dirty="0"/>
              <a:t>	</a:t>
            </a:r>
            <a:r>
              <a:rPr lang="en-KR" dirty="0">
                <a:highlight>
                  <a:srgbClr val="FF0000"/>
                </a:highlight>
              </a:rPr>
              <a:t>(x)</a:t>
            </a:r>
            <a:endParaRPr lang="en-KR" dirty="0"/>
          </a:p>
          <a:p>
            <a:pPr marL="0" indent="0">
              <a:buNone/>
            </a:pPr>
            <a:r>
              <a:rPr lang="en-KR" dirty="0"/>
              <a:t>10. Help and documentation 						</a:t>
            </a:r>
            <a:r>
              <a:rPr lang="en-KR" dirty="0">
                <a:highlight>
                  <a:srgbClr val="808000"/>
                </a:highlight>
              </a:rPr>
              <a:t>(v)</a:t>
            </a:r>
            <a:endParaRPr lang="en-KR" dirty="0"/>
          </a:p>
        </p:txBody>
      </p:sp>
      <p:sp>
        <p:nvSpPr>
          <p:cNvPr id="4" name="TextBox 3">
            <a:extLst>
              <a:ext uri="{FF2B5EF4-FFF2-40B4-BE49-F238E27FC236}">
                <a16:creationId xmlns:a16="http://schemas.microsoft.com/office/drawing/2014/main" id="{C2B4BE6F-FBA6-AABF-61AA-5AC77BCBAF80}"/>
              </a:ext>
            </a:extLst>
          </p:cNvPr>
          <p:cNvSpPr txBox="1"/>
          <p:nvPr/>
        </p:nvSpPr>
        <p:spPr>
          <a:xfrm>
            <a:off x="9940158" y="6492875"/>
            <a:ext cx="2827283" cy="369332"/>
          </a:xfrm>
          <a:prstGeom prst="rect">
            <a:avLst/>
          </a:prstGeom>
          <a:noFill/>
        </p:spPr>
        <p:txBody>
          <a:bodyPr wrap="square" rtlCol="0">
            <a:spAutoFit/>
          </a:bodyPr>
          <a:lstStyle/>
          <a:p>
            <a:r>
              <a:rPr lang="en-KR" dirty="0"/>
              <a:t>Source: Nielsen, 1994 </a:t>
            </a:r>
          </a:p>
        </p:txBody>
      </p:sp>
    </p:spTree>
    <p:extLst>
      <p:ext uri="{BB962C8B-B14F-4D97-AF65-F5344CB8AC3E}">
        <p14:creationId xmlns:p14="http://schemas.microsoft.com/office/powerpoint/2010/main" val="1580612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6F974-11CE-0E34-C384-353E7DEBAA9F}"/>
              </a:ext>
            </a:extLst>
          </p:cNvPr>
          <p:cNvSpPr>
            <a:spLocks noGrp="1"/>
          </p:cNvSpPr>
          <p:nvPr>
            <p:ph type="title"/>
          </p:nvPr>
        </p:nvSpPr>
        <p:spPr/>
        <p:txBody>
          <a:bodyPr/>
          <a:lstStyle/>
          <a:p>
            <a:r>
              <a:rPr lang="en-KR" dirty="0"/>
              <a:t>Project requirments </a:t>
            </a:r>
          </a:p>
        </p:txBody>
      </p:sp>
      <p:pic>
        <p:nvPicPr>
          <p:cNvPr id="5" name="Content Placeholder 4" descr="Graphical user interface, text, application&#10;&#10;Description automatically generated">
            <a:extLst>
              <a:ext uri="{FF2B5EF4-FFF2-40B4-BE49-F238E27FC236}">
                <a16:creationId xmlns:a16="http://schemas.microsoft.com/office/drawing/2014/main" id="{F8242AEA-0FDF-7598-59C0-D09B19F79045}"/>
              </a:ext>
            </a:extLst>
          </p:cNvPr>
          <p:cNvPicPr>
            <a:picLocks noGrp="1" noChangeAspect="1"/>
          </p:cNvPicPr>
          <p:nvPr>
            <p:ph idx="1"/>
          </p:nvPr>
        </p:nvPicPr>
        <p:blipFill>
          <a:blip r:embed="rId3"/>
          <a:stretch>
            <a:fillRect/>
          </a:stretch>
        </p:blipFill>
        <p:spPr>
          <a:xfrm>
            <a:off x="838200" y="1851979"/>
            <a:ext cx="10515600" cy="1431862"/>
          </a:xfrm>
        </p:spPr>
      </p:pic>
      <p:pic>
        <p:nvPicPr>
          <p:cNvPr id="7" name="Picture 6" descr="Text&#10;&#10;Description automatically generated">
            <a:extLst>
              <a:ext uri="{FF2B5EF4-FFF2-40B4-BE49-F238E27FC236}">
                <a16:creationId xmlns:a16="http://schemas.microsoft.com/office/drawing/2014/main" id="{05A0BE14-1798-0BE6-E5DC-D247CED8E747}"/>
              </a:ext>
            </a:extLst>
          </p:cNvPr>
          <p:cNvPicPr>
            <a:picLocks noChangeAspect="1"/>
          </p:cNvPicPr>
          <p:nvPr/>
        </p:nvPicPr>
        <p:blipFill>
          <a:blip r:embed="rId4"/>
          <a:stretch>
            <a:fillRect/>
          </a:stretch>
        </p:blipFill>
        <p:spPr>
          <a:xfrm>
            <a:off x="838200" y="3574160"/>
            <a:ext cx="10515600" cy="1432530"/>
          </a:xfrm>
          <a:prstGeom prst="rect">
            <a:avLst/>
          </a:prstGeom>
        </p:spPr>
      </p:pic>
      <p:pic>
        <p:nvPicPr>
          <p:cNvPr id="8" name="Picture 7">
            <a:extLst>
              <a:ext uri="{FF2B5EF4-FFF2-40B4-BE49-F238E27FC236}">
                <a16:creationId xmlns:a16="http://schemas.microsoft.com/office/drawing/2014/main" id="{5C61C86F-91E3-DD7D-E40D-DD92E9A6E69D}"/>
              </a:ext>
            </a:extLst>
          </p:cNvPr>
          <p:cNvPicPr>
            <a:picLocks noChangeAspect="1"/>
          </p:cNvPicPr>
          <p:nvPr/>
        </p:nvPicPr>
        <p:blipFill>
          <a:blip r:embed="rId5"/>
          <a:stretch>
            <a:fillRect/>
          </a:stretch>
        </p:blipFill>
        <p:spPr>
          <a:xfrm>
            <a:off x="2357051" y="5432934"/>
            <a:ext cx="7477897" cy="419100"/>
          </a:xfrm>
          <a:prstGeom prst="rect">
            <a:avLst/>
          </a:prstGeom>
        </p:spPr>
      </p:pic>
    </p:spTree>
    <p:extLst>
      <p:ext uri="{BB962C8B-B14F-4D97-AF65-F5344CB8AC3E}">
        <p14:creationId xmlns:p14="http://schemas.microsoft.com/office/powerpoint/2010/main" val="4260650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5740B-DC36-7E94-5915-83510C61ED38}"/>
              </a:ext>
            </a:extLst>
          </p:cNvPr>
          <p:cNvSpPr>
            <a:spLocks noGrp="1"/>
          </p:cNvSpPr>
          <p:nvPr>
            <p:ph type="title"/>
          </p:nvPr>
        </p:nvSpPr>
        <p:spPr/>
        <p:txBody>
          <a:bodyPr/>
          <a:lstStyle/>
          <a:p>
            <a:r>
              <a:rPr lang="en-KR" dirty="0"/>
              <a:t>Persona/needs </a:t>
            </a:r>
          </a:p>
        </p:txBody>
      </p:sp>
      <p:pic>
        <p:nvPicPr>
          <p:cNvPr id="5" name="Content Placeholder 4" descr="A yellow rubber duck&#10;&#10;Description automatically generated with medium confidence">
            <a:extLst>
              <a:ext uri="{FF2B5EF4-FFF2-40B4-BE49-F238E27FC236}">
                <a16:creationId xmlns:a16="http://schemas.microsoft.com/office/drawing/2014/main" id="{640C5BCB-8C36-08C4-095A-CA2EB34678AA}"/>
              </a:ext>
            </a:extLst>
          </p:cNvPr>
          <p:cNvPicPr>
            <a:picLocks noGrp="1" noChangeAspect="1"/>
          </p:cNvPicPr>
          <p:nvPr>
            <p:ph idx="1"/>
          </p:nvPr>
        </p:nvPicPr>
        <p:blipFill>
          <a:blip r:embed="rId3"/>
          <a:stretch>
            <a:fillRect/>
          </a:stretch>
        </p:blipFill>
        <p:spPr>
          <a:xfrm rot="5400000">
            <a:off x="-232332" y="2234804"/>
            <a:ext cx="4352925" cy="3264693"/>
          </a:xfrm>
        </p:spPr>
      </p:pic>
      <p:sp>
        <p:nvSpPr>
          <p:cNvPr id="8" name="TextBox 7">
            <a:extLst>
              <a:ext uri="{FF2B5EF4-FFF2-40B4-BE49-F238E27FC236}">
                <a16:creationId xmlns:a16="http://schemas.microsoft.com/office/drawing/2014/main" id="{12778678-E4FA-22B4-DC5D-FD6ECCA96176}"/>
              </a:ext>
            </a:extLst>
          </p:cNvPr>
          <p:cNvSpPr txBox="1"/>
          <p:nvPr/>
        </p:nvSpPr>
        <p:spPr>
          <a:xfrm>
            <a:off x="3936372" y="1690688"/>
            <a:ext cx="8255628" cy="5355312"/>
          </a:xfrm>
          <a:prstGeom prst="rect">
            <a:avLst/>
          </a:prstGeom>
          <a:noFill/>
        </p:spPr>
        <p:txBody>
          <a:bodyPr wrap="square" rtlCol="0">
            <a:spAutoFit/>
          </a:bodyPr>
          <a:lstStyle/>
          <a:p>
            <a:pPr marL="285750" indent="-285750">
              <a:buFont typeface="Arial" panose="020B0604020202020204" pitchFamily="34" charset="0"/>
              <a:buChar char="•"/>
            </a:pPr>
            <a:r>
              <a:rPr lang="en-GB" dirty="0"/>
              <a:t>N</a:t>
            </a:r>
            <a:r>
              <a:rPr lang="en-KR" dirty="0"/>
              <a:t>ame: Rubber Duck </a:t>
            </a:r>
          </a:p>
          <a:p>
            <a:pPr marL="285750" indent="-285750">
              <a:buFont typeface="Arial" panose="020B0604020202020204" pitchFamily="34" charset="0"/>
              <a:buChar char="•"/>
            </a:pPr>
            <a:endParaRPr lang="en-KR" dirty="0"/>
          </a:p>
          <a:p>
            <a:pPr marL="285750" indent="-285750">
              <a:buFont typeface="Arial" panose="020B0604020202020204" pitchFamily="34" charset="0"/>
              <a:buChar char="•"/>
            </a:pPr>
            <a:r>
              <a:rPr lang="en-KR" dirty="0"/>
              <a:t>Demographics: </a:t>
            </a:r>
            <a:r>
              <a:rPr lang="en-GB" dirty="0"/>
              <a:t>26-year-old S</a:t>
            </a:r>
            <a:r>
              <a:rPr lang="en-KR" dirty="0"/>
              <a:t>ales person at SR10 Car Dealership </a:t>
            </a:r>
          </a:p>
          <a:p>
            <a:endParaRPr lang="en-KR" dirty="0"/>
          </a:p>
          <a:p>
            <a:pPr marL="285750" indent="-285750">
              <a:buFont typeface="Arial" panose="020B0604020202020204" pitchFamily="34" charset="0"/>
              <a:buChar char="•"/>
            </a:pPr>
            <a:r>
              <a:rPr lang="en-GB" dirty="0"/>
              <a:t>Behaviours: Does not like to do calculation</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Needs: As a sales person, </a:t>
            </a:r>
          </a:p>
          <a:p>
            <a:pPr marL="285750" indent="-285750">
              <a:buFont typeface="Arial" panose="020B0604020202020204" pitchFamily="34" charset="0"/>
              <a:buChar char="•"/>
            </a:pPr>
            <a:endParaRPr lang="en-GB" dirty="0"/>
          </a:p>
          <a:p>
            <a:r>
              <a:rPr lang="en-GB" dirty="0"/>
              <a:t>	1. Wants to see all products (models) / manufacturers on website </a:t>
            </a:r>
          </a:p>
          <a:p>
            <a:r>
              <a:rPr lang="en-GB" dirty="0"/>
              <a:t>	</a:t>
            </a:r>
          </a:p>
          <a:p>
            <a:r>
              <a:rPr lang="en-GB" dirty="0"/>
              <a:t>	2. Wants to create/update/delete  information when there is a change</a:t>
            </a:r>
          </a:p>
          <a:p>
            <a:endParaRPr lang="en-GB" dirty="0"/>
          </a:p>
          <a:p>
            <a:r>
              <a:rPr lang="en-GB" dirty="0"/>
              <a:t>	3. Wants to see stock status for each product (model)</a:t>
            </a:r>
          </a:p>
          <a:p>
            <a:endParaRPr lang="en-GB" dirty="0"/>
          </a:p>
          <a:p>
            <a:r>
              <a:rPr lang="en-GB" dirty="0"/>
              <a:t>	4. Wants to get total markup for each product (model) </a:t>
            </a:r>
          </a:p>
          <a:p>
            <a:endParaRPr lang="en-GB" dirty="0"/>
          </a:p>
          <a:p>
            <a:endParaRPr lang="en-GB" dirty="0"/>
          </a:p>
          <a:p>
            <a:endParaRPr lang="en-KR" dirty="0"/>
          </a:p>
          <a:p>
            <a:pPr marL="285750" indent="-285750">
              <a:buFont typeface="Arial" panose="020B0604020202020204" pitchFamily="34" charset="0"/>
              <a:buChar char="•"/>
            </a:pPr>
            <a:endParaRPr lang="en-KR" dirty="0"/>
          </a:p>
        </p:txBody>
      </p:sp>
    </p:spTree>
    <p:extLst>
      <p:ext uri="{BB962C8B-B14F-4D97-AF65-F5344CB8AC3E}">
        <p14:creationId xmlns:p14="http://schemas.microsoft.com/office/powerpoint/2010/main" val="3468631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8C51F-350F-7285-6A36-960E4DD84E4D}"/>
              </a:ext>
            </a:extLst>
          </p:cNvPr>
          <p:cNvSpPr>
            <a:spLocks noGrp="1"/>
          </p:cNvSpPr>
          <p:nvPr>
            <p:ph type="title"/>
          </p:nvPr>
        </p:nvSpPr>
        <p:spPr/>
        <p:txBody>
          <a:bodyPr/>
          <a:lstStyle/>
          <a:p>
            <a:r>
              <a:rPr lang="en-KR" dirty="0"/>
              <a:t>User Journey </a:t>
            </a:r>
          </a:p>
        </p:txBody>
      </p:sp>
      <p:pic>
        <p:nvPicPr>
          <p:cNvPr id="7" name="Content Placeholder 6" descr="Diagram&#10;&#10;Description automatically generated">
            <a:extLst>
              <a:ext uri="{FF2B5EF4-FFF2-40B4-BE49-F238E27FC236}">
                <a16:creationId xmlns:a16="http://schemas.microsoft.com/office/drawing/2014/main" id="{8BD1D8C2-1BF2-6617-4478-9E13E234A28F}"/>
              </a:ext>
            </a:extLst>
          </p:cNvPr>
          <p:cNvPicPr>
            <a:picLocks noGrp="1" noChangeAspect="1"/>
          </p:cNvPicPr>
          <p:nvPr>
            <p:ph idx="1"/>
          </p:nvPr>
        </p:nvPicPr>
        <p:blipFill>
          <a:blip r:embed="rId3"/>
          <a:stretch>
            <a:fillRect/>
          </a:stretch>
        </p:blipFill>
        <p:spPr>
          <a:xfrm>
            <a:off x="838200" y="2458552"/>
            <a:ext cx="10515600" cy="3085483"/>
          </a:xfrm>
        </p:spPr>
      </p:pic>
    </p:spTree>
    <p:extLst>
      <p:ext uri="{BB962C8B-B14F-4D97-AF65-F5344CB8AC3E}">
        <p14:creationId xmlns:p14="http://schemas.microsoft.com/office/powerpoint/2010/main" val="2394238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9D61C-4A36-08C1-CF21-9C669B9CCDCD}"/>
              </a:ext>
            </a:extLst>
          </p:cNvPr>
          <p:cNvSpPr>
            <a:spLocks noGrp="1"/>
          </p:cNvSpPr>
          <p:nvPr>
            <p:ph type="title"/>
          </p:nvPr>
        </p:nvSpPr>
        <p:spPr/>
        <p:txBody>
          <a:bodyPr/>
          <a:lstStyle/>
          <a:p>
            <a:r>
              <a:rPr lang="en-KR" dirty="0"/>
              <a:t>Database design: 1. Capturing requirements</a:t>
            </a:r>
          </a:p>
        </p:txBody>
      </p:sp>
      <p:pic>
        <p:nvPicPr>
          <p:cNvPr id="11" name="Content Placeholder 4">
            <a:extLst>
              <a:ext uri="{FF2B5EF4-FFF2-40B4-BE49-F238E27FC236}">
                <a16:creationId xmlns:a16="http://schemas.microsoft.com/office/drawing/2014/main" id="{A49DE43F-F6EB-E669-3D4C-4A68DA2DF888}"/>
              </a:ext>
            </a:extLst>
          </p:cNvPr>
          <p:cNvPicPr>
            <a:picLocks noGrp="1" noChangeAspect="1"/>
          </p:cNvPicPr>
          <p:nvPr>
            <p:ph idx="1"/>
          </p:nvPr>
        </p:nvPicPr>
        <p:blipFill>
          <a:blip r:embed="rId3"/>
          <a:stretch>
            <a:fillRect/>
          </a:stretch>
        </p:blipFill>
        <p:spPr>
          <a:xfrm>
            <a:off x="838200" y="1690688"/>
            <a:ext cx="10515600" cy="617312"/>
          </a:xfrm>
        </p:spPr>
      </p:pic>
      <p:sp>
        <p:nvSpPr>
          <p:cNvPr id="14" name="TextBox 13">
            <a:extLst>
              <a:ext uri="{FF2B5EF4-FFF2-40B4-BE49-F238E27FC236}">
                <a16:creationId xmlns:a16="http://schemas.microsoft.com/office/drawing/2014/main" id="{A1A9F94F-398F-7F1C-C301-6B41C0165990}"/>
              </a:ext>
            </a:extLst>
          </p:cNvPr>
          <p:cNvSpPr txBox="1"/>
          <p:nvPr/>
        </p:nvSpPr>
        <p:spPr>
          <a:xfrm>
            <a:off x="838200" y="2806262"/>
            <a:ext cx="9464642" cy="4247317"/>
          </a:xfrm>
          <a:prstGeom prst="rect">
            <a:avLst/>
          </a:prstGeom>
          <a:noFill/>
        </p:spPr>
        <p:txBody>
          <a:bodyPr wrap="none" rtlCol="0">
            <a:spAutoFit/>
          </a:bodyPr>
          <a:lstStyle/>
          <a:p>
            <a:pPr marL="342900" indent="-342900">
              <a:buAutoNum type="arabicPeriod"/>
            </a:pPr>
            <a:r>
              <a:rPr lang="en-KR" dirty="0"/>
              <a:t>Entities: products (models) and manufacturers</a:t>
            </a:r>
          </a:p>
          <a:p>
            <a:pPr marL="342900" indent="-342900">
              <a:buAutoNum type="arabicPeriod"/>
            </a:pPr>
            <a:endParaRPr lang="en-KR" dirty="0"/>
          </a:p>
          <a:p>
            <a:pPr marL="342900" indent="-342900">
              <a:buAutoNum type="arabicPeriod"/>
            </a:pPr>
            <a:r>
              <a:rPr lang="en-KR" dirty="0"/>
              <a:t>Attributes: </a:t>
            </a:r>
          </a:p>
          <a:p>
            <a:r>
              <a:rPr lang="en-GB" dirty="0"/>
              <a:t>	n</a:t>
            </a:r>
            <a:r>
              <a:rPr lang="en-KR" dirty="0"/>
              <a:t>ame, description, quantity, buy_price, sell_price FOR products (models)</a:t>
            </a:r>
          </a:p>
          <a:p>
            <a:pPr lvl="1"/>
            <a:r>
              <a:rPr lang="en-GB" dirty="0"/>
              <a:t>	n</a:t>
            </a:r>
            <a:r>
              <a:rPr lang="en-KR" dirty="0"/>
              <a:t>ame, </a:t>
            </a:r>
            <a:r>
              <a:rPr lang="en-KR" u="sng" dirty="0"/>
              <a:t>position, country </a:t>
            </a:r>
            <a:r>
              <a:rPr lang="en-KR" dirty="0"/>
              <a:t>FOR manufacturers </a:t>
            </a:r>
          </a:p>
          <a:p>
            <a:pPr lvl="1"/>
            <a:endParaRPr lang="en-KR" dirty="0"/>
          </a:p>
          <a:p>
            <a:r>
              <a:rPr lang="en-KR" dirty="0"/>
              <a:t>3 .  </a:t>
            </a:r>
            <a:r>
              <a:rPr lang="en-GB" dirty="0"/>
              <a:t>R</a:t>
            </a:r>
            <a:r>
              <a:rPr lang="en-KR" dirty="0"/>
              <a:t>elationship: </a:t>
            </a:r>
          </a:p>
          <a:p>
            <a:r>
              <a:rPr lang="en-KR" dirty="0"/>
              <a:t>	One manufacturer produces multiple products (models) </a:t>
            </a:r>
            <a:r>
              <a:rPr lang="en-KR" dirty="0">
                <a:highlight>
                  <a:srgbClr val="808000"/>
                </a:highlight>
              </a:rPr>
              <a:t>(v)</a:t>
            </a:r>
          </a:p>
          <a:p>
            <a:r>
              <a:rPr lang="en-KR" dirty="0"/>
              <a:t>	One product (model) is produced by multiple manufacturers </a:t>
            </a:r>
            <a:r>
              <a:rPr lang="en-KR" dirty="0">
                <a:highlight>
                  <a:srgbClr val="FF0000"/>
                </a:highlight>
              </a:rPr>
              <a:t>(x)</a:t>
            </a:r>
            <a:r>
              <a:rPr lang="en-KR" dirty="0"/>
              <a:t> </a:t>
            </a:r>
          </a:p>
          <a:p>
            <a:endParaRPr lang="en-KR" dirty="0"/>
          </a:p>
          <a:p>
            <a:r>
              <a:rPr lang="en-KR" b="1" dirty="0"/>
              <a:t>Therefore the relationship between manufacturers and products (models) is One to Many (1 – M)</a:t>
            </a:r>
          </a:p>
          <a:p>
            <a:r>
              <a:rPr lang="en-KR" dirty="0"/>
              <a:t>	</a:t>
            </a:r>
          </a:p>
          <a:p>
            <a:r>
              <a:rPr lang="en-KR" dirty="0"/>
              <a:t>	 </a:t>
            </a:r>
          </a:p>
          <a:p>
            <a:endParaRPr lang="en-KR" dirty="0"/>
          </a:p>
          <a:p>
            <a:endParaRPr lang="en-KR" dirty="0"/>
          </a:p>
        </p:txBody>
      </p:sp>
    </p:spTree>
    <p:extLst>
      <p:ext uri="{BB962C8B-B14F-4D97-AF65-F5344CB8AC3E}">
        <p14:creationId xmlns:p14="http://schemas.microsoft.com/office/powerpoint/2010/main" val="3568100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197C8-121E-52E3-5EC5-A5BD0EB8494C}"/>
              </a:ext>
            </a:extLst>
          </p:cNvPr>
          <p:cNvSpPr>
            <a:spLocks noGrp="1"/>
          </p:cNvSpPr>
          <p:nvPr>
            <p:ph type="title"/>
          </p:nvPr>
        </p:nvSpPr>
        <p:spPr/>
        <p:txBody>
          <a:bodyPr/>
          <a:lstStyle/>
          <a:p>
            <a:r>
              <a:rPr lang="en-KR" dirty="0"/>
              <a:t>2. Entity-Relationship (ER) diagram</a:t>
            </a:r>
          </a:p>
        </p:txBody>
      </p:sp>
      <p:pic>
        <p:nvPicPr>
          <p:cNvPr id="9" name="Content Placeholder 8" descr="Diagram&#10;&#10;Description automatically generated">
            <a:extLst>
              <a:ext uri="{FF2B5EF4-FFF2-40B4-BE49-F238E27FC236}">
                <a16:creationId xmlns:a16="http://schemas.microsoft.com/office/drawing/2014/main" id="{109D8ED2-B66F-8B5F-C1FB-2332F4348F9B}"/>
              </a:ext>
            </a:extLst>
          </p:cNvPr>
          <p:cNvPicPr>
            <a:picLocks noGrp="1" noChangeAspect="1"/>
          </p:cNvPicPr>
          <p:nvPr>
            <p:ph idx="1"/>
          </p:nvPr>
        </p:nvPicPr>
        <p:blipFill>
          <a:blip r:embed="rId3"/>
          <a:stretch>
            <a:fillRect/>
          </a:stretch>
        </p:blipFill>
        <p:spPr>
          <a:xfrm>
            <a:off x="2507412" y="1621138"/>
            <a:ext cx="7177175" cy="4871737"/>
          </a:xfrm>
        </p:spPr>
      </p:pic>
    </p:spTree>
    <p:extLst>
      <p:ext uri="{BB962C8B-B14F-4D97-AF65-F5344CB8AC3E}">
        <p14:creationId xmlns:p14="http://schemas.microsoft.com/office/powerpoint/2010/main" val="1537483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43A2B-69E0-1DB5-A747-E5AE718747CA}"/>
              </a:ext>
            </a:extLst>
          </p:cNvPr>
          <p:cNvSpPr>
            <a:spLocks noGrp="1"/>
          </p:cNvSpPr>
          <p:nvPr>
            <p:ph type="title"/>
          </p:nvPr>
        </p:nvSpPr>
        <p:spPr/>
        <p:txBody>
          <a:bodyPr/>
          <a:lstStyle/>
          <a:p>
            <a:r>
              <a:rPr lang="en-KR" dirty="0"/>
              <a:t>3. Schemas with Domains </a:t>
            </a:r>
          </a:p>
        </p:txBody>
      </p:sp>
      <p:sp>
        <p:nvSpPr>
          <p:cNvPr id="3" name="Content Placeholder 2">
            <a:extLst>
              <a:ext uri="{FF2B5EF4-FFF2-40B4-BE49-F238E27FC236}">
                <a16:creationId xmlns:a16="http://schemas.microsoft.com/office/drawing/2014/main" id="{160454D4-E5BA-B371-0FE2-F98C27FDE30C}"/>
              </a:ext>
            </a:extLst>
          </p:cNvPr>
          <p:cNvSpPr>
            <a:spLocks noGrp="1"/>
          </p:cNvSpPr>
          <p:nvPr>
            <p:ph idx="1"/>
          </p:nvPr>
        </p:nvSpPr>
        <p:spPr/>
        <p:txBody>
          <a:bodyPr/>
          <a:lstStyle/>
          <a:p>
            <a:r>
              <a:rPr lang="en-KR" dirty="0"/>
              <a:t>manufacturers(name: VARCHAR(255), position: VARCHAR(255), country: VARCHAR(255), </a:t>
            </a:r>
            <a:r>
              <a:rPr lang="en-KR" dirty="0">
                <a:highlight>
                  <a:srgbClr val="FFFF00"/>
                </a:highlight>
              </a:rPr>
              <a:t>id: SERIAL PRIMARY KEY</a:t>
            </a:r>
            <a:r>
              <a:rPr lang="en-KR" dirty="0"/>
              <a:t>)</a:t>
            </a:r>
          </a:p>
          <a:p>
            <a:pPr marL="0" indent="0">
              <a:buNone/>
            </a:pPr>
            <a:endParaRPr lang="en-KR" dirty="0"/>
          </a:p>
          <a:p>
            <a:r>
              <a:rPr lang="en-GB" dirty="0"/>
              <a:t>m</a:t>
            </a:r>
            <a:r>
              <a:rPr lang="en-KR" dirty="0"/>
              <a:t>odels(name: VARCHAR(255), description: VARCHAR(255), stock: INT, buy_price: FLOAT, sell_price: FLOAT, </a:t>
            </a:r>
            <a:r>
              <a:rPr lang="en-KR" dirty="0">
                <a:highlight>
                  <a:srgbClr val="FF0000"/>
                </a:highlight>
              </a:rPr>
              <a:t>manufacturer_id: INT REFERENCES</a:t>
            </a:r>
            <a:r>
              <a:rPr lang="en-KR" dirty="0"/>
              <a:t>, </a:t>
            </a:r>
            <a:r>
              <a:rPr lang="en-KR" dirty="0">
                <a:highlight>
                  <a:srgbClr val="FFFF00"/>
                </a:highlight>
              </a:rPr>
              <a:t>id SERIAL PRIMARY KEY</a:t>
            </a:r>
            <a:r>
              <a:rPr lang="en-KR" dirty="0"/>
              <a:t>) </a:t>
            </a:r>
          </a:p>
          <a:p>
            <a:endParaRPr lang="en-KR" dirty="0"/>
          </a:p>
          <a:p>
            <a:pPr marL="0" indent="0">
              <a:buNone/>
            </a:pPr>
            <a:r>
              <a:rPr lang="en-KR" dirty="0">
                <a:highlight>
                  <a:srgbClr val="FF0000"/>
                </a:highlight>
              </a:rPr>
              <a:t>FOREIGN KEY!</a:t>
            </a:r>
          </a:p>
          <a:p>
            <a:pPr marL="0" indent="0">
              <a:buNone/>
            </a:pPr>
            <a:r>
              <a:rPr lang="en-GB" dirty="0">
                <a:highlight>
                  <a:srgbClr val="FFFF00"/>
                </a:highlight>
              </a:rPr>
              <a:t>p</a:t>
            </a:r>
            <a:r>
              <a:rPr lang="en-KR" dirty="0">
                <a:highlight>
                  <a:srgbClr val="FFFF00"/>
                </a:highlight>
              </a:rPr>
              <a:t>rimary key</a:t>
            </a:r>
          </a:p>
        </p:txBody>
      </p:sp>
    </p:spTree>
    <p:extLst>
      <p:ext uri="{BB962C8B-B14F-4D97-AF65-F5344CB8AC3E}">
        <p14:creationId xmlns:p14="http://schemas.microsoft.com/office/powerpoint/2010/main" val="28516684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FA5D4-4FD1-661D-5ED9-53FD91FA0C9E}"/>
              </a:ext>
            </a:extLst>
          </p:cNvPr>
          <p:cNvSpPr>
            <a:spLocks noGrp="1"/>
          </p:cNvSpPr>
          <p:nvPr>
            <p:ph type="title"/>
          </p:nvPr>
        </p:nvSpPr>
        <p:spPr/>
        <p:txBody>
          <a:bodyPr/>
          <a:lstStyle/>
          <a:p>
            <a:r>
              <a:rPr lang="en-KR" dirty="0"/>
              <a:t>4. Implementation of the schemas on RDB</a:t>
            </a:r>
          </a:p>
        </p:txBody>
      </p:sp>
      <p:pic>
        <p:nvPicPr>
          <p:cNvPr id="9" name="Content Placeholder 8" descr="Text&#10;&#10;Description automatically generated">
            <a:extLst>
              <a:ext uri="{FF2B5EF4-FFF2-40B4-BE49-F238E27FC236}">
                <a16:creationId xmlns:a16="http://schemas.microsoft.com/office/drawing/2014/main" id="{6ECAE80B-E6B8-69BE-FBC0-36F17DD63B1E}"/>
              </a:ext>
            </a:extLst>
          </p:cNvPr>
          <p:cNvPicPr>
            <a:picLocks noGrp="1" noChangeAspect="1"/>
          </p:cNvPicPr>
          <p:nvPr>
            <p:ph idx="1"/>
          </p:nvPr>
        </p:nvPicPr>
        <p:blipFill>
          <a:blip r:embed="rId3"/>
          <a:stretch>
            <a:fillRect/>
          </a:stretch>
        </p:blipFill>
        <p:spPr>
          <a:xfrm>
            <a:off x="2290387" y="1902447"/>
            <a:ext cx="7611226" cy="4590428"/>
          </a:xfrm>
        </p:spPr>
      </p:pic>
    </p:spTree>
    <p:extLst>
      <p:ext uri="{BB962C8B-B14F-4D97-AF65-F5344CB8AC3E}">
        <p14:creationId xmlns:p14="http://schemas.microsoft.com/office/powerpoint/2010/main" val="2638616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3E43D-A358-9EC1-741E-479698B56BC3}"/>
              </a:ext>
            </a:extLst>
          </p:cNvPr>
          <p:cNvSpPr>
            <a:spLocks noGrp="1"/>
          </p:cNvSpPr>
          <p:nvPr>
            <p:ph type="title"/>
          </p:nvPr>
        </p:nvSpPr>
        <p:spPr/>
        <p:txBody>
          <a:bodyPr/>
          <a:lstStyle/>
          <a:p>
            <a:r>
              <a:rPr lang="en-KR"/>
              <a:t>Class diagram </a:t>
            </a:r>
            <a:endParaRPr lang="en-KR" dirty="0"/>
          </a:p>
        </p:txBody>
      </p:sp>
      <p:pic>
        <p:nvPicPr>
          <p:cNvPr id="9" name="Content Placeholder 8">
            <a:extLst>
              <a:ext uri="{FF2B5EF4-FFF2-40B4-BE49-F238E27FC236}">
                <a16:creationId xmlns:a16="http://schemas.microsoft.com/office/drawing/2014/main" id="{F5839265-92EB-6AC5-B20D-C4972D18B926}"/>
              </a:ext>
            </a:extLst>
          </p:cNvPr>
          <p:cNvPicPr>
            <a:picLocks noGrp="1" noChangeAspect="1"/>
          </p:cNvPicPr>
          <p:nvPr>
            <p:ph idx="1"/>
          </p:nvPr>
        </p:nvPicPr>
        <p:blipFill>
          <a:blip r:embed="rId3"/>
          <a:stretch>
            <a:fillRect/>
          </a:stretch>
        </p:blipFill>
        <p:spPr>
          <a:xfrm>
            <a:off x="1146843" y="1825625"/>
            <a:ext cx="9898313" cy="4351338"/>
          </a:xfrm>
        </p:spPr>
      </p:pic>
      <p:pic>
        <p:nvPicPr>
          <p:cNvPr id="17" name="Picture 16">
            <a:extLst>
              <a:ext uri="{FF2B5EF4-FFF2-40B4-BE49-F238E27FC236}">
                <a16:creationId xmlns:a16="http://schemas.microsoft.com/office/drawing/2014/main" id="{01DB9924-830E-468E-67BA-80FC5BBA2EBB}"/>
              </a:ext>
            </a:extLst>
          </p:cNvPr>
          <p:cNvPicPr>
            <a:picLocks noChangeAspect="1"/>
          </p:cNvPicPr>
          <p:nvPr/>
        </p:nvPicPr>
        <p:blipFill>
          <a:blip r:embed="rId4"/>
          <a:stretch>
            <a:fillRect/>
          </a:stretch>
        </p:blipFill>
        <p:spPr>
          <a:xfrm>
            <a:off x="2357050" y="5892800"/>
            <a:ext cx="7477897" cy="419100"/>
          </a:xfrm>
          <a:prstGeom prst="rect">
            <a:avLst/>
          </a:prstGeom>
        </p:spPr>
      </p:pic>
    </p:spTree>
    <p:extLst>
      <p:ext uri="{BB962C8B-B14F-4D97-AF65-F5344CB8AC3E}">
        <p14:creationId xmlns:p14="http://schemas.microsoft.com/office/powerpoint/2010/main" val="37862577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1338</TotalTime>
  <Words>1504</Words>
  <Application>Microsoft Macintosh PowerPoint</Application>
  <PresentationFormat>Widescreen</PresentationFormat>
  <Paragraphs>153</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SR10 Car dealership Inventory</vt:lpstr>
      <vt:lpstr>Project requirments </vt:lpstr>
      <vt:lpstr>Persona/needs </vt:lpstr>
      <vt:lpstr>User Journey </vt:lpstr>
      <vt:lpstr>Database design: 1. Capturing requirements</vt:lpstr>
      <vt:lpstr>2. Entity-Relationship (ER) diagram</vt:lpstr>
      <vt:lpstr>3. Schemas with Domains </vt:lpstr>
      <vt:lpstr>4. Implementation of the schemas on RDB</vt:lpstr>
      <vt:lpstr>Class diagram </vt:lpstr>
      <vt:lpstr>Sketches/Demo</vt:lpstr>
      <vt:lpstr>(self) Heuristic evaluation for User Interface design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Inventory project</dc:title>
  <dc:creator>Sumin Oh (student)</dc:creator>
  <cp:lastModifiedBy>Sumin Oh (student)</cp:lastModifiedBy>
  <cp:revision>1</cp:revision>
  <dcterms:created xsi:type="dcterms:W3CDTF">2022-06-15T09:56:55Z</dcterms:created>
  <dcterms:modified xsi:type="dcterms:W3CDTF">2022-06-16T08:15:36Z</dcterms:modified>
</cp:coreProperties>
</file>

<file path=docProps/thumbnail.jpeg>
</file>